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err="1" smtClean="0"/>
              <a:t>levelThird</a:t>
            </a:r>
            <a:r>
              <a:rPr lang="en-US" dirty="0" smtClean="0"/>
              <a:t> </a:t>
            </a:r>
            <a:r>
              <a:rPr lang="en-US" dirty="0" smtClean="0"/>
              <a:t>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levelFifth</a:t>
            </a:r>
            <a:r>
              <a:rPr lang="en-US" dirty="0" smtClean="0"/>
              <a:t>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F58B-8962-4A4D-91EA-84FD94875166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D4A1-7318-4C58-84CC-17334E0CB8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only is our mess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616624" cy="3326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Jesus only is our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95647"/>
            <a:ext cx="8208912" cy="652534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only is our message,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all our theme shall be;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will lift up Jesus ever,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only will we see.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only, Jesus ever,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all in all we sing,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Savior, Sanctifier, and Healer,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Glorious Lord and coming King.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only is our Savior,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our guilt He bore away,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our righteousness He gives 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our strength from day to day.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 is our Sanctifier,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from self and sin,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with all His Spirit’s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fullness,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our hearts within.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Jesus only is our Healer,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our sicknesses He bare,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His risen life and fullness,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His members still may share.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Jesus only is our Power,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the Gift of Pentecost,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breathe Thy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pow’r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upon 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us with the Holy Ghost.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And for Jesus we are waiting,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List’ning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the advent call;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’twill still be Jesus only,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ever, all in all.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203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only is our message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only is our message</dc:title>
  <dc:creator>mary</dc:creator>
  <cp:lastModifiedBy>mary</cp:lastModifiedBy>
  <cp:revision>8</cp:revision>
  <dcterms:created xsi:type="dcterms:W3CDTF">2021-04-16T20:00:19Z</dcterms:created>
  <dcterms:modified xsi:type="dcterms:W3CDTF">2021-04-16T22:35:27Z</dcterms:modified>
</cp:coreProperties>
</file>