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D3D8D-2DE8-4FD4-93CB-87F84A4DEAA8}" type="datetimeFigureOut">
              <a:rPr lang="en-US" smtClean="0"/>
              <a:pPr/>
              <a:t>4/17/2021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A2284-BE32-4332-896D-9B853EEE2C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D3D8D-2DE8-4FD4-93CB-87F84A4DEAA8}" type="datetimeFigureOut">
              <a:rPr lang="en-US" smtClean="0"/>
              <a:pPr/>
              <a:t>4/17/2021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A2284-BE32-4332-896D-9B853EEE2C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D3D8D-2DE8-4FD4-93CB-87F84A4DEAA8}" type="datetimeFigureOut">
              <a:rPr lang="en-US" smtClean="0"/>
              <a:pPr/>
              <a:t>4/17/2021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A2284-BE32-4332-896D-9B853EEE2C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D3D8D-2DE8-4FD4-93CB-87F84A4DEAA8}" type="datetimeFigureOut">
              <a:rPr lang="en-US" smtClean="0"/>
              <a:pPr/>
              <a:t>4/17/2021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A2284-BE32-4332-896D-9B853EEE2C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D3D8D-2DE8-4FD4-93CB-87F84A4DEAA8}" type="datetimeFigureOut">
              <a:rPr lang="en-US" smtClean="0"/>
              <a:pPr/>
              <a:t>4/17/2021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A2284-BE32-4332-896D-9B853EEE2C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D3D8D-2DE8-4FD4-93CB-87F84A4DEAA8}" type="datetimeFigureOut">
              <a:rPr lang="en-US" smtClean="0"/>
              <a:pPr/>
              <a:t>4/17/2021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A2284-BE32-4332-896D-9B853EEE2C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D3D8D-2DE8-4FD4-93CB-87F84A4DEAA8}" type="datetimeFigureOut">
              <a:rPr lang="en-US" smtClean="0"/>
              <a:pPr/>
              <a:t>4/17/2021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A2284-BE32-4332-896D-9B853EEE2C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D3D8D-2DE8-4FD4-93CB-87F84A4DEAA8}" type="datetimeFigureOut">
              <a:rPr lang="en-US" smtClean="0"/>
              <a:pPr/>
              <a:t>4/17/2021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A2284-BE32-4332-896D-9B853EEE2C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D3D8D-2DE8-4FD4-93CB-87F84A4DEAA8}" type="datetimeFigureOut">
              <a:rPr lang="en-US" smtClean="0"/>
              <a:pPr/>
              <a:t>4/17/2021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A2284-BE32-4332-896D-9B853EEE2C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D3D8D-2DE8-4FD4-93CB-87F84A4DEAA8}" type="datetimeFigureOut">
              <a:rPr lang="en-US" smtClean="0"/>
              <a:pPr/>
              <a:t>4/17/2021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A2284-BE32-4332-896D-9B853EEE2C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D3D8D-2DE8-4FD4-93CB-87F84A4DEAA8}" type="datetimeFigureOut">
              <a:rPr lang="en-US" smtClean="0"/>
              <a:pPr/>
              <a:t>4/17/2021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A2284-BE32-4332-896D-9B853EEE2C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D3D8D-2DE8-4FD4-93CB-87F84A4DEAA8}" type="datetimeFigureOut">
              <a:rPr lang="en-US" smtClean="0"/>
              <a:pPr/>
              <a:t>4/17/2021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A2284-BE32-4332-896D-9B853EEE2C6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only is our message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 nikan li a nwas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0"/>
            <a:ext cx="4752528" cy="50405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pl-PL" b="1" dirty="0" smtClean="0"/>
              <a:t>Jesu </a:t>
            </a:r>
            <a:r>
              <a:rPr lang="pl-PL" b="1" dirty="0"/>
              <a:t>nikan li a nwasu</a:t>
            </a:r>
            <a:br>
              <a:rPr lang="pl-PL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476672"/>
            <a:ext cx="7704856" cy="6552728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nwasu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l'a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nrohin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y'o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soke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l'awa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nfe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Jesu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nikan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Jesu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nikan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Jesu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nikan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l'orin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wa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Olugbala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Oluwosan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Oba </a:t>
            </a:r>
            <a:r>
              <a:rPr lang="en-US" sz="1800" b="1" dirty="0" err="1" smtClean="0">
                <a:solidFill>
                  <a:srgbClr val="FF0000"/>
                </a:solidFill>
              </a:rPr>
              <a:t>ti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mbo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lekeji</a:t>
            </a:r>
            <a:r>
              <a:rPr lang="en-US" sz="1800" b="1" dirty="0" smtClean="0">
                <a:solidFill>
                  <a:srgbClr val="FF0000"/>
                </a:solidFill>
              </a:rPr>
              <a:t>  (</a:t>
            </a:r>
            <a:r>
              <a:rPr lang="en-US" sz="1800" b="1" dirty="0" err="1" smtClean="0">
                <a:solidFill>
                  <a:srgbClr val="FF0000"/>
                </a:solidFill>
              </a:rPr>
              <a:t>Amin</a:t>
            </a:r>
            <a:r>
              <a:rPr lang="en-US" sz="1800" b="1" dirty="0" smtClean="0">
                <a:solidFill>
                  <a:srgbClr val="FF0000"/>
                </a:solidFill>
              </a:rPr>
              <a:t>)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Olugbala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gbogbo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ebi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Ododo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lo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ns'agbara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d'otun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l'o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nso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mimo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abawon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nu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nsegun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iranwo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Emi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Oluwosan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ailera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Nip'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agbara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ajinde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ilera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pipe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l'agbara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Agbara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Pentokosti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agbara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F'Emi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Mimo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kun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nduro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nreti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ipe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Gbat'O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nikan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Y'o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 Orin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titi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147</Words>
  <Application>Microsoft Office PowerPoint</Application>
  <PresentationFormat>On-screen Show (4:3)</PresentationFormat>
  <Paragraphs>35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Jesu nikan li a nwasu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Jesu nikan li a nwasu </dc:title>
  <dc:creator>mary</dc:creator>
  <cp:lastModifiedBy>mary</cp:lastModifiedBy>
  <cp:revision>5</cp:revision>
  <dcterms:created xsi:type="dcterms:W3CDTF">2021-04-16T20:06:25Z</dcterms:created>
  <dcterms:modified xsi:type="dcterms:W3CDTF">2021-04-17T17:30:40Z</dcterms:modified>
</cp:coreProperties>
</file>