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EC0F-2B62-4E32-BD8E-94465FA69330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B137-E501-41BD-B0A6-0039CAA5C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EC0F-2B62-4E32-BD8E-94465FA69330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B137-E501-41BD-B0A6-0039CAA5C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EC0F-2B62-4E32-BD8E-94465FA69330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B137-E501-41BD-B0A6-0039CAA5C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EC0F-2B62-4E32-BD8E-94465FA69330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B137-E501-41BD-B0A6-0039CAA5C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EC0F-2B62-4E32-BD8E-94465FA69330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B137-E501-41BD-B0A6-0039CAA5C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EC0F-2B62-4E32-BD8E-94465FA69330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B137-E501-41BD-B0A6-0039CAA5C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EC0F-2B62-4E32-BD8E-94465FA69330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B137-E501-41BD-B0A6-0039CAA5C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EC0F-2B62-4E32-BD8E-94465FA69330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B137-E501-41BD-B0A6-0039CAA5C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EC0F-2B62-4E32-BD8E-94465FA69330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B137-E501-41BD-B0A6-0039CAA5C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EC0F-2B62-4E32-BD8E-94465FA69330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B137-E501-41BD-B0A6-0039CAA5C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EC0F-2B62-4E32-BD8E-94465FA69330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4B137-E501-41BD-B0A6-0039CAA5C0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5EC0F-2B62-4E32-BD8E-94465FA69330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4B137-E501-41BD-B0A6-0039CAA5C0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eeking for m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dro ny Tom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336704" cy="4766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Indro</a:t>
            </a:r>
            <a:r>
              <a:rPr lang="en-US" b="1" dirty="0" smtClean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Tompo</a:t>
            </a:r>
            <a:r>
              <a:rPr lang="en-US" b="1" dirty="0"/>
              <a:t> </a:t>
            </a:r>
            <a:r>
              <a:rPr lang="en-US" b="1" dirty="0" err="1"/>
              <a:t>Jesosy</a:t>
            </a:r>
            <a:r>
              <a:rPr lang="en-US" b="1" dirty="0"/>
              <a:t>, </a:t>
            </a:r>
            <a:r>
              <a:rPr lang="en-US" b="1" dirty="0" err="1"/>
              <a:t>jereo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3744416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jereo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nihafy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nivesatra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jereo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hamonjena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Fiv</a:t>
            </a:r>
            <a:r>
              <a:rPr lang="en-US" sz="1800" b="1" dirty="0" smtClean="0">
                <a:solidFill>
                  <a:srgbClr val="FF0000"/>
                </a:solidFill>
              </a:rPr>
              <a:t> 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Indro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jereo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Indro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jereo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Izy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izao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mihevitra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anao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Indro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jereo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jereo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voahombo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nijaly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hamonjena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lefo-mandoza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jereo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-namely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nirotsaka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hamonjena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Indro ny Tompo Jesosy, jereo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Indro ny Tompo Jesosy, jereo </dc:title>
  <dc:creator>mary</dc:creator>
  <cp:lastModifiedBy>mary</cp:lastModifiedBy>
  <cp:revision>8</cp:revision>
  <dcterms:created xsi:type="dcterms:W3CDTF">2021-04-15T15:09:44Z</dcterms:created>
  <dcterms:modified xsi:type="dcterms:W3CDTF">2021-04-15T15:56:57Z</dcterms:modified>
</cp:coreProperties>
</file>