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7EA-FB4C-48EB-B676-1FC7DC9031F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163C-3739-4796-B758-41B370259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7EA-FB4C-48EB-B676-1FC7DC9031F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163C-3739-4796-B758-41B370259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7EA-FB4C-48EB-B676-1FC7DC9031F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163C-3739-4796-B758-41B370259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7EA-FB4C-48EB-B676-1FC7DC9031F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163C-3739-4796-B758-41B370259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7EA-FB4C-48EB-B676-1FC7DC9031F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163C-3739-4796-B758-41B370259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7EA-FB4C-48EB-B676-1FC7DC9031F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163C-3739-4796-B758-41B370259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7EA-FB4C-48EB-B676-1FC7DC9031F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163C-3739-4796-B758-41B370259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7EA-FB4C-48EB-B676-1FC7DC9031F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163C-3739-4796-B758-41B370259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7EA-FB4C-48EB-B676-1FC7DC9031F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163C-3739-4796-B758-41B370259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7EA-FB4C-48EB-B676-1FC7DC9031F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163C-3739-4796-B758-41B370259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7EA-FB4C-48EB-B676-1FC7DC9031F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163C-3739-4796-B758-41B370259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597EA-FB4C-48EB-B676-1FC7DC9031F9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D163C-3739-4796-B758-41B370259A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tand amazed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sinke still und anbete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6048672" cy="504056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Ich sinke still und anbetend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980728"/>
            <a:ext cx="3960440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sinke still und anbetend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 Jesus, den König, hin;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 ihm, dem großen Versöhner,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Ehrfurcht sich neigt mein Sinn!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O, </a:t>
            </a:r>
            <a:r>
              <a:rPr lang="de-DE" b="1" dirty="0" smtClean="0">
                <a:solidFill>
                  <a:srgbClr val="FF0000"/>
                </a:solidFill>
              </a:rPr>
              <a:t>wunderbar</a:t>
            </a:r>
            <a:r>
              <a:rPr lang="de-DE" b="1" dirty="0" smtClean="0">
                <a:solidFill>
                  <a:srgbClr val="FF0000"/>
                </a:solidFill>
              </a:rPr>
              <a:t>, o, wunderbar.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Immer wieder rühm ich's neu!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O, wunderbar, o, wunderbar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ist des Heilands Liebestreu!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mich den Fluch musst er tragen,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ging er in die Schmach, den Tod;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mich, den schuldigen Sünder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 er es, der heil'ge Gott.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hochgelobt, sei gepriesen,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König auf höchstem Thron!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ewig Dank deiner Liebe,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du Gottessohn!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121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Ich sinke still und anbetend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 sinke still und anbetend</dc:title>
  <dc:creator>mary</dc:creator>
  <cp:lastModifiedBy>mary</cp:lastModifiedBy>
  <cp:revision>8</cp:revision>
  <dcterms:created xsi:type="dcterms:W3CDTF">2021-04-06T16:24:27Z</dcterms:created>
  <dcterms:modified xsi:type="dcterms:W3CDTF">2021-04-08T17:33:57Z</dcterms:modified>
</cp:coreProperties>
</file>