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F4C6-718A-43BF-8982-A0320620A7A1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F563-327A-4158-B6DE-B3E913A80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F4C6-718A-43BF-8982-A0320620A7A1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F563-327A-4158-B6DE-B3E913A80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F4C6-718A-43BF-8982-A0320620A7A1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F563-327A-4158-B6DE-B3E913A80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F4C6-718A-43BF-8982-A0320620A7A1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F563-327A-4158-B6DE-B3E913A80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F4C6-718A-43BF-8982-A0320620A7A1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F563-327A-4158-B6DE-B3E913A80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F4C6-718A-43BF-8982-A0320620A7A1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F563-327A-4158-B6DE-B3E913A80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F4C6-718A-43BF-8982-A0320620A7A1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F563-327A-4158-B6DE-B3E913A80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F4C6-718A-43BF-8982-A0320620A7A1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F563-327A-4158-B6DE-B3E913A80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F4C6-718A-43BF-8982-A0320620A7A1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F563-327A-4158-B6DE-B3E913A80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F4C6-718A-43BF-8982-A0320620A7A1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F563-327A-4158-B6DE-B3E913A80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F4C6-718A-43BF-8982-A0320620A7A1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F563-327A-4158-B6DE-B3E913A80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EF4C6-718A-43BF-8982-A0320620A7A1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BF563-327A-4158-B6DE-B3E913A80A6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tand amazed.pn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stand amazed in the pres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332656"/>
            <a:ext cx="7056784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 stand amazed in the presence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771800" y="980728"/>
            <a:ext cx="388843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I stand amazed in the presence</a:t>
            </a:r>
          </a:p>
          <a:p>
            <a:r>
              <a:rPr lang="en-US" b="1" dirty="0" smtClean="0"/>
              <a:t>Of Jesus the Nazarene,</a:t>
            </a:r>
          </a:p>
          <a:p>
            <a:r>
              <a:rPr lang="en-US" b="1" dirty="0" smtClean="0"/>
              <a:t>And wonder how He could love me,</a:t>
            </a:r>
          </a:p>
          <a:p>
            <a:r>
              <a:rPr lang="en-US" b="1" dirty="0" smtClean="0"/>
              <a:t>A sinner condemned, unclean.</a:t>
            </a:r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Refrain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How marvelous! How wonderful!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And my song shall ever be: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How marvelous! How wonderful!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Is my Savior’s love for me!</a:t>
            </a:r>
          </a:p>
          <a:p>
            <a:endParaRPr lang="en-US" b="1" dirty="0" smtClean="0"/>
          </a:p>
          <a:p>
            <a:r>
              <a:rPr lang="en-US" b="1" dirty="0" smtClean="0"/>
              <a:t>He </a:t>
            </a:r>
            <a:r>
              <a:rPr lang="en-US" b="1" dirty="0" smtClean="0"/>
              <a:t>took my sins and my sorrows,</a:t>
            </a:r>
          </a:p>
          <a:p>
            <a:r>
              <a:rPr lang="en-US" b="1" dirty="0" smtClean="0"/>
              <a:t>He made them His very own;</a:t>
            </a:r>
          </a:p>
          <a:p>
            <a:r>
              <a:rPr lang="en-US" b="1" dirty="0" smtClean="0"/>
              <a:t>He bore the burden to </a:t>
            </a:r>
            <a:r>
              <a:rPr lang="en-US" b="1" dirty="0" err="1" smtClean="0"/>
              <a:t>Calv’ry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And suffered, and died alone.</a:t>
            </a:r>
          </a:p>
          <a:p>
            <a:endParaRPr lang="en-US" b="1" dirty="0" smtClean="0"/>
          </a:p>
          <a:p>
            <a:r>
              <a:rPr lang="en-US" b="1" dirty="0" smtClean="0"/>
              <a:t>When with the ransomed in glory</a:t>
            </a:r>
          </a:p>
          <a:p>
            <a:r>
              <a:rPr lang="en-US" b="1" dirty="0" smtClean="0"/>
              <a:t>His face I at last shall see,</a:t>
            </a:r>
          </a:p>
          <a:p>
            <a:r>
              <a:rPr lang="en-US" b="1" dirty="0" smtClean="0"/>
              <a:t>’Twill be my joy through the ages</a:t>
            </a:r>
          </a:p>
          <a:p>
            <a:r>
              <a:rPr lang="en-US" b="1" dirty="0" smtClean="0"/>
              <a:t>To sing of His love for me.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116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stand amazed in the presence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stand amazed in the presence</dc:title>
  <dc:creator>mary</dc:creator>
  <cp:lastModifiedBy>mary</cp:lastModifiedBy>
  <cp:revision>6</cp:revision>
  <dcterms:created xsi:type="dcterms:W3CDTF">2021-04-06T14:25:14Z</dcterms:created>
  <dcterms:modified xsi:type="dcterms:W3CDTF">2021-04-06T18:53:48Z</dcterms:modified>
</cp:coreProperties>
</file>