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85DC3-6DAC-42A0-AC22-94033515A1D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AB02-3AC4-4708-9343-AB11B59240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vilken Venn Vi Har I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Hvilken</a:t>
            </a:r>
            <a:r>
              <a:rPr lang="en-US" b="1" dirty="0" smtClean="0"/>
              <a:t> </a:t>
            </a:r>
            <a:r>
              <a:rPr lang="en-US" b="1" dirty="0"/>
              <a:t>Venn Vi </a:t>
            </a:r>
            <a:r>
              <a:rPr lang="en-US" b="1" dirty="0" err="1"/>
              <a:t>Har</a:t>
            </a:r>
            <a:r>
              <a:rPr lang="en-US" b="1" dirty="0"/>
              <a:t> I Jesus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6696744" cy="5760640"/>
          </a:xfrm>
        </p:spPr>
        <p:txBody>
          <a:bodyPr>
            <a:noAutofit/>
          </a:bodyPr>
          <a:lstStyle/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Hvilken venn vi har i Jesus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Alt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vet og alt formår!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Tyngste byrde han oss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letter  Når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bønn til ham vi går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Akk, men titt vår fred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forstyrres  Sorg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møye blir vår lønn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Blott fordi vi ikke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bringer  Alle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 til ham i bønn</a:t>
            </a: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Blir du fristet eller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prøvet  Synes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livets kamp deg hård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Aldri skal du miste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motet  Når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bønn til ham du går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Selv om kjærest venn deg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svikter  Aldri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svikter deg Guds sønn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alene deg kan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trøste  Tal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ham om alt i bønn!</a:t>
            </a: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ditt hjerte fullt av uro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Tror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trengsler forestår?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er den beste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tilflukt  Når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ham i bønn du går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 en sådan venn du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finne  Som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 egen kjære sønn?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Bær i gleden som i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sorgen  Alle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 til ham i bønn!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145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Hvilken Venn Vi Har I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Hvilken Venn Vi Har I Jesus </dc:title>
  <dc:creator>mary</dc:creator>
  <cp:lastModifiedBy>mary</cp:lastModifiedBy>
  <cp:revision>5</cp:revision>
  <dcterms:created xsi:type="dcterms:W3CDTF">2021-03-31T15:58:25Z</dcterms:created>
  <dcterms:modified xsi:type="dcterms:W3CDTF">2021-04-03T17:11:28Z</dcterms:modified>
</cp:coreProperties>
</file>