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E25B-CD95-44EF-BEF3-DBD4AE630982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F547-7ABB-4C75-8734-5E485A68CB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E25B-CD95-44EF-BEF3-DBD4AE630982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F547-7ABB-4C75-8734-5E485A68CB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E25B-CD95-44EF-BEF3-DBD4AE630982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F547-7ABB-4C75-8734-5E485A68CB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E25B-CD95-44EF-BEF3-DBD4AE630982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F547-7ABB-4C75-8734-5E485A68CB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E25B-CD95-44EF-BEF3-DBD4AE630982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F547-7ABB-4C75-8734-5E485A68CB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E25B-CD95-44EF-BEF3-DBD4AE630982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F547-7ABB-4C75-8734-5E485A68CB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E25B-CD95-44EF-BEF3-DBD4AE630982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F547-7ABB-4C75-8734-5E485A68CB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E25B-CD95-44EF-BEF3-DBD4AE630982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F547-7ABB-4C75-8734-5E485A68CB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E25B-CD95-44EF-BEF3-DBD4AE630982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F547-7ABB-4C75-8734-5E485A68CB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E25B-CD95-44EF-BEF3-DBD4AE630982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F547-7ABB-4C75-8734-5E485A68CB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E25B-CD95-44EF-BEF3-DBD4AE630982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F547-7ABB-4C75-8734-5E485A68CB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2E25B-CD95-44EF-BEF3-DBD4AE630982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F547-7ABB-4C75-8734-5E485A68CB5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ujan Berkat ‘Kan Tercur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60648"/>
            <a:ext cx="597666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Hujan</a:t>
            </a:r>
            <a:r>
              <a:rPr lang="en-US" b="1" dirty="0" smtClean="0"/>
              <a:t> </a:t>
            </a:r>
            <a:r>
              <a:rPr lang="en-US" b="1" dirty="0" err="1" smtClean="0"/>
              <a:t>Berkat</a:t>
            </a:r>
            <a:r>
              <a:rPr lang="en-US" b="1" dirty="0" smtClean="0"/>
              <a:t> ‘Kan </a:t>
            </a:r>
            <a:r>
              <a:rPr lang="en-US" b="1" dirty="0" err="1" smtClean="0"/>
              <a:t>Tercurah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052736"/>
            <a:ext cx="7200800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Hujan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tercurah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Refrein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Hujan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berkatMu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itu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kami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perlu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sudah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menetes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berkatMu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biar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tercurah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penuh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Hujan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tercurah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Hujan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tercurah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“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limpah-ruah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!”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Hujan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tercurah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menantikannya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seg’ra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Hujan Berkat ‘Kan Tercurah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Hujan Berkat ‘Kan Tercurah</dc:title>
  <dc:creator>mary</dc:creator>
  <cp:lastModifiedBy>mary</cp:lastModifiedBy>
  <cp:revision>5</cp:revision>
  <dcterms:created xsi:type="dcterms:W3CDTF">2021-04-24T13:10:41Z</dcterms:created>
  <dcterms:modified xsi:type="dcterms:W3CDTF">2021-04-24T14:02:07Z</dcterms:modified>
</cp:coreProperties>
</file>