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E9667-8233-45A1-868D-32972CB6420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0FEF4-FB96-4025-BC01-20C255F945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, Dein Name Sei Erhöh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976664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Herr, Dein Name Sei Erhöht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620688"/>
            <a:ext cx="4104456" cy="446449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dein Name sei erhöht,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ich singe dir zur Ehre.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Danke, dass du in mir lebst,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danke für deine Erlösung.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Du kamst vom Himmel herab,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zeigst uns den Weg,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Herr, du hast am Kreuz bezahlt,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für meine Schuld.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Und sie legten dich ins Grab,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doch du stiegst zum Himmel auf,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Herr, dein Name sei erhöht.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Herr, Dein Name Sei Erhöht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Herr, Dein Name Sei Erhöht</dc:title>
  <dc:creator>mary</dc:creator>
  <cp:lastModifiedBy>mary</cp:lastModifiedBy>
  <cp:revision>10</cp:revision>
  <dcterms:created xsi:type="dcterms:W3CDTF">2021-04-20T15:05:46Z</dcterms:created>
  <dcterms:modified xsi:type="dcterms:W3CDTF">2021-04-20T17:27:56Z</dcterms:modified>
</cp:coreProperties>
</file>