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A95C-174A-4302-9650-EDAF12370121}" type="datetimeFigureOut">
              <a:rPr lang="en-US" smtClean="0"/>
              <a:pPr/>
              <a:t>4/30/2021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26E91-E48F-43DD-8255-37533CE50E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iland, führe du dein K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6120680" cy="54868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/>
              <a:t>Heiland</a:t>
            </a:r>
            <a:r>
              <a:rPr lang="de-DE" b="1" dirty="0"/>
              <a:t>, führe du dein Kind</a:t>
            </a:r>
            <a:br>
              <a:rPr lang="de-DE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764704"/>
            <a:ext cx="4968552" cy="5688632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Heiland, führe Du dein Kind,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Deine Hand ist stark und lind,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 Burg, mein Fels, mein Licht,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Jesu, meine Zuversicht!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Führe, führe, führe mich durch Nacht zum Licht,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und wenn alles wankt und bricht,</a:t>
            </a:r>
          </a:p>
          <a:p>
            <a:pPr algn="l"/>
            <a:r>
              <a:rPr lang="de-DE" sz="2000" b="1" dirty="0" smtClean="0">
                <a:solidFill>
                  <a:srgbClr val="FF0000"/>
                </a:solidFill>
              </a:rPr>
              <a:t>bleib Du meine Zuversicht</a:t>
            </a:r>
            <a:r>
              <a:rPr lang="de-DE" sz="20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Droht der Feind, bist Du mein Hort,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tost der Sturm, bist Du mein Port,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alles, alles bist Du mir,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Jesu, o, ich traue Dir!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Drum, so nimm denn meine Hand,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führ mich bis ins Vaterland,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heiter folg ich Schritt für Schritt,</a:t>
            </a:r>
          </a:p>
          <a:p>
            <a:pPr algn="l"/>
            <a:r>
              <a:rPr lang="de-DE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 mein Jesus geht ja mit!</a:t>
            </a:r>
          </a:p>
          <a:p>
            <a:pPr algn="l"/>
            <a:endParaRPr lang="de-DE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113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Heiland, führe du dein Kind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Heiland, führe du dein Kind </dc:title>
  <dc:creator>mary</dc:creator>
  <cp:lastModifiedBy>mary</cp:lastModifiedBy>
  <cp:revision>7</cp:revision>
  <dcterms:created xsi:type="dcterms:W3CDTF">2021-04-29T14:05:33Z</dcterms:created>
  <dcterms:modified xsi:type="dcterms:W3CDTF">2021-04-30T16:53:56Z</dcterms:modified>
</cp:coreProperties>
</file>