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2089F-DE4E-4486-90A1-205495701151}" type="datetimeFigureOut">
              <a:rPr lang="en-US" smtClean="0"/>
              <a:pPr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532B9-A2E6-4756-B5AC-70EDE784EB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er, ik prijs U grote na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Heer</a:t>
            </a:r>
            <a:r>
              <a:rPr lang="nl-NL" b="1" dirty="0"/>
              <a:t>, ik prijs U grote naam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836712"/>
            <a:ext cx="3600400" cy="4824536"/>
          </a:xfrm>
        </p:spPr>
        <p:txBody>
          <a:bodyPr>
            <a:norm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 ik prijs Uw grote naam.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Heel mijn hart wil ik U geven.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U bent de weg gegaan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mij redding bracht en leven.</a:t>
            </a: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Refrein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U daalde neer van Uw troon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om mens te zijn.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Van de stal naar het kruis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droeg U mijn pijn.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Van het kruis naar het graf.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Uit het graf weer opgestaan.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Heer ik prijs Uw grote naam.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Heer, ik prijs U grote naam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Heer, ik prijs U grote naam </dc:title>
  <dc:creator>mary</dc:creator>
  <cp:lastModifiedBy>mary</cp:lastModifiedBy>
  <cp:revision>9</cp:revision>
  <dcterms:created xsi:type="dcterms:W3CDTF">2021-04-17T20:29:55Z</dcterms:created>
  <dcterms:modified xsi:type="dcterms:W3CDTF">2021-04-18T20:39:08Z</dcterms:modified>
</cp:coreProperties>
</file>