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775B7-46CC-4E7E-8146-CFD46D10B29C}" type="datetimeFigureOut">
              <a:rPr lang="en-US" smtClean="0"/>
              <a:pPr/>
              <a:t>4/13/2021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A5192-EE4C-4977-93AA-A4E881264D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775B7-46CC-4E7E-8146-CFD46D10B29C}" type="datetimeFigureOut">
              <a:rPr lang="en-US" smtClean="0"/>
              <a:pPr/>
              <a:t>4/13/2021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A5192-EE4C-4977-93AA-A4E881264D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775B7-46CC-4E7E-8146-CFD46D10B29C}" type="datetimeFigureOut">
              <a:rPr lang="en-US" smtClean="0"/>
              <a:pPr/>
              <a:t>4/13/2021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A5192-EE4C-4977-93AA-A4E881264D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775B7-46CC-4E7E-8146-CFD46D10B29C}" type="datetimeFigureOut">
              <a:rPr lang="en-US" smtClean="0"/>
              <a:pPr/>
              <a:t>4/13/2021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A5192-EE4C-4977-93AA-A4E881264D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775B7-46CC-4E7E-8146-CFD46D10B29C}" type="datetimeFigureOut">
              <a:rPr lang="en-US" smtClean="0"/>
              <a:pPr/>
              <a:t>4/13/2021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A5192-EE4C-4977-93AA-A4E881264D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775B7-46CC-4E7E-8146-CFD46D10B29C}" type="datetimeFigureOut">
              <a:rPr lang="en-US" smtClean="0"/>
              <a:pPr/>
              <a:t>4/13/2021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A5192-EE4C-4977-93AA-A4E881264D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775B7-46CC-4E7E-8146-CFD46D10B29C}" type="datetimeFigureOut">
              <a:rPr lang="en-US" smtClean="0"/>
              <a:pPr/>
              <a:t>4/13/2021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A5192-EE4C-4977-93AA-A4E881264D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775B7-46CC-4E7E-8146-CFD46D10B29C}" type="datetimeFigureOut">
              <a:rPr lang="en-US" smtClean="0"/>
              <a:pPr/>
              <a:t>4/13/2021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A5192-EE4C-4977-93AA-A4E881264D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775B7-46CC-4E7E-8146-CFD46D10B29C}" type="datetimeFigureOut">
              <a:rPr lang="en-US" smtClean="0"/>
              <a:pPr/>
              <a:t>4/13/2021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A5192-EE4C-4977-93AA-A4E881264D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775B7-46CC-4E7E-8146-CFD46D10B29C}" type="datetimeFigureOut">
              <a:rPr lang="en-US" smtClean="0"/>
              <a:pPr/>
              <a:t>4/13/2021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A5192-EE4C-4977-93AA-A4E881264D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775B7-46CC-4E7E-8146-CFD46D10B29C}" type="datetimeFigureOut">
              <a:rPr lang="en-US" smtClean="0"/>
              <a:pPr/>
              <a:t>4/13/2021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A5192-EE4C-4977-93AA-A4E881264D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0775B7-46CC-4E7E-8146-CFD46D10B29C}" type="datetimeFigureOut">
              <a:rPr lang="en-US" smtClean="0"/>
              <a:pPr/>
              <a:t>4/13/2021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EA5192-EE4C-4977-93AA-A4E881264D5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Day is dying in the west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ay is dying in the we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260648"/>
            <a:ext cx="5400600" cy="55111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Day </a:t>
            </a:r>
            <a:r>
              <a:rPr lang="en-US" b="1" dirty="0"/>
              <a:t>is dying in the west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268760"/>
            <a:ext cx="6912768" cy="504056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Day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 dying in the west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Heav'n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 touching earth with rest;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Wait and worship while the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night  Sets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 evening lamps alight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Through all the sky.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Refrain: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Holy, holy, holy, Lord God of Hosts</a:t>
            </a:r>
            <a:r>
              <a:rPr lang="en-US" sz="1800" b="1" dirty="0" smtClean="0">
                <a:solidFill>
                  <a:srgbClr val="FF0000"/>
                </a:solidFill>
              </a:rPr>
              <a:t>!  Heav'n </a:t>
            </a:r>
            <a:r>
              <a:rPr lang="en-US" sz="1800" b="1" dirty="0" smtClean="0">
                <a:solidFill>
                  <a:srgbClr val="FF0000"/>
                </a:solidFill>
              </a:rPr>
              <a:t>and earth are full of Thee;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Heav'en</a:t>
            </a:r>
            <a:r>
              <a:rPr lang="en-US" sz="1800" b="1" dirty="0" smtClean="0">
                <a:solidFill>
                  <a:srgbClr val="FF0000"/>
                </a:solidFill>
              </a:rPr>
              <a:t> and earth are praising Thee</a:t>
            </a:r>
            <a:r>
              <a:rPr lang="en-US" sz="1800" b="1" dirty="0" smtClean="0">
                <a:solidFill>
                  <a:srgbClr val="FF0000"/>
                </a:solidFill>
              </a:rPr>
              <a:t>,  O </a:t>
            </a:r>
            <a:r>
              <a:rPr lang="en-US" sz="1800" b="1" dirty="0" smtClean="0">
                <a:solidFill>
                  <a:srgbClr val="FF0000"/>
                </a:solidFill>
              </a:rPr>
              <a:t>Lord most high!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Lord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of life, beneath the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dome  Of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universe, Thy home,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Gather us who seek Thy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face  To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fold of Thy embrace,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 Thou art nigh. 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When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forever from our sight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Pass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stars, the day, the night,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Lord of angels, on our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eyes  Let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eternal morning rise,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shadows end.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126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Day is dying in the west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Day is dying in the west </dc:title>
  <dc:creator>mary</dc:creator>
  <cp:lastModifiedBy>mary</cp:lastModifiedBy>
  <cp:revision>6</cp:revision>
  <dcterms:created xsi:type="dcterms:W3CDTF">2021-04-06T15:49:55Z</dcterms:created>
  <dcterms:modified xsi:type="dcterms:W3CDTF">2021-04-13T20:45:53Z</dcterms:modified>
</cp:coreProperties>
</file>