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5AECE-4C41-46B8-9553-96D7D1671455}" type="datetimeFigureOut">
              <a:rPr lang="en-US" smtClean="0"/>
              <a:pPr/>
              <a:t>4/22/2021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253-5CCC-4FC5-BE0C-ABF8BF7E2C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5AECE-4C41-46B8-9553-96D7D1671455}" type="datetimeFigureOut">
              <a:rPr lang="en-US" smtClean="0"/>
              <a:pPr/>
              <a:t>4/22/2021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253-5CCC-4FC5-BE0C-ABF8BF7E2C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5AECE-4C41-46B8-9553-96D7D1671455}" type="datetimeFigureOut">
              <a:rPr lang="en-US" smtClean="0"/>
              <a:pPr/>
              <a:t>4/22/2021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253-5CCC-4FC5-BE0C-ABF8BF7E2C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5AECE-4C41-46B8-9553-96D7D1671455}" type="datetimeFigureOut">
              <a:rPr lang="en-US" smtClean="0"/>
              <a:pPr/>
              <a:t>4/22/2021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253-5CCC-4FC5-BE0C-ABF8BF7E2C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5AECE-4C41-46B8-9553-96D7D1671455}" type="datetimeFigureOut">
              <a:rPr lang="en-US" smtClean="0"/>
              <a:pPr/>
              <a:t>4/22/2021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253-5CCC-4FC5-BE0C-ABF8BF7E2C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5AECE-4C41-46B8-9553-96D7D1671455}" type="datetimeFigureOut">
              <a:rPr lang="en-US" smtClean="0"/>
              <a:pPr/>
              <a:t>4/22/2021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253-5CCC-4FC5-BE0C-ABF8BF7E2C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5AECE-4C41-46B8-9553-96D7D1671455}" type="datetimeFigureOut">
              <a:rPr lang="en-US" smtClean="0"/>
              <a:pPr/>
              <a:t>4/22/2021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253-5CCC-4FC5-BE0C-ABF8BF7E2C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5AECE-4C41-46B8-9553-96D7D1671455}" type="datetimeFigureOut">
              <a:rPr lang="en-US" smtClean="0"/>
              <a:pPr/>
              <a:t>4/22/2021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253-5CCC-4FC5-BE0C-ABF8BF7E2C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5AECE-4C41-46B8-9553-96D7D1671455}" type="datetimeFigureOut">
              <a:rPr lang="en-US" smtClean="0"/>
              <a:pPr/>
              <a:t>4/22/2021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253-5CCC-4FC5-BE0C-ABF8BF7E2C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5AECE-4C41-46B8-9553-96D7D1671455}" type="datetimeFigureOut">
              <a:rPr lang="en-US" smtClean="0"/>
              <a:pPr/>
              <a:t>4/22/2021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253-5CCC-4FC5-BE0C-ABF8BF7E2C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5AECE-4C41-46B8-9553-96D7D1671455}" type="datetimeFigureOut">
              <a:rPr lang="en-US" smtClean="0"/>
              <a:pPr/>
              <a:t>4/22/2021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253-5CCC-4FC5-BE0C-ABF8BF7E2C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35AECE-4C41-46B8-9553-96D7D1671455}" type="datetimeFigureOut">
              <a:rPr lang="en-US" smtClean="0"/>
              <a:pPr/>
              <a:t>4/22/2021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ED253-5CCC-4FC5-BE0C-ABF8BF7E2C4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 shall be showers of blessing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adagsa ng pagpapal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0"/>
            <a:ext cx="5040560" cy="593304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Dadagsa</a:t>
            </a:r>
            <a:r>
              <a:rPr lang="en-US" b="1" dirty="0" smtClean="0"/>
              <a:t> </a:t>
            </a:r>
            <a:r>
              <a:rPr lang="en-US" b="1" dirty="0" err="1" smtClean="0"/>
              <a:t>ng</a:t>
            </a:r>
            <a:r>
              <a:rPr lang="en-US" b="1" dirty="0" smtClean="0"/>
              <a:t> </a:t>
            </a:r>
            <a:r>
              <a:rPr lang="en-US" b="1" dirty="0" err="1" smtClean="0"/>
              <a:t>pagpapala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692696"/>
            <a:ext cx="5400600" cy="6048672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Dadagsa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pagpapala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pangako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ibig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panahon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pagsariwa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Galing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Diyos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langit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Dagsang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en-US" sz="1800" b="1" dirty="0" err="1" smtClean="0">
                <a:solidFill>
                  <a:srgbClr val="FF0000"/>
                </a:solidFill>
              </a:rPr>
              <a:t>biyaya</a:t>
            </a:r>
            <a:r>
              <a:rPr lang="en-US" sz="1800" b="1" dirty="0" smtClean="0">
                <a:solidFill>
                  <a:srgbClr val="FF0000"/>
                </a:solidFill>
              </a:rPr>
              <a:t>; O </a:t>
            </a:r>
            <a:r>
              <a:rPr lang="en-US" sz="1800" b="1" dirty="0" err="1" smtClean="0">
                <a:solidFill>
                  <a:srgbClr val="FF0000"/>
                </a:solidFill>
              </a:rPr>
              <a:t>Diyos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kailangan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namin</a:t>
            </a:r>
            <a:r>
              <a:rPr lang="en-US" sz="18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Ang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en-US" sz="1800" b="1" dirty="0" err="1" smtClean="0">
                <a:solidFill>
                  <a:srgbClr val="FF0000"/>
                </a:solidFill>
              </a:rPr>
              <a:t>patak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pagpapala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Dumagsa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nawa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sa</a:t>
            </a:r>
            <a:r>
              <a:rPr lang="en-US" sz="1800" b="1" dirty="0" smtClean="0">
                <a:solidFill>
                  <a:srgbClr val="FF0000"/>
                </a:solidFill>
              </a:rPr>
              <a:t> ‘min.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Dadagsa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pagpapala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Sigla’y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manunumbalik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pinagpalang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lupa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maririnig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Dadagsa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pagpapala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Sana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panginoon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Bigyan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pananariwa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kalul’wa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ngayon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Dadagsa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pagpapala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nawa’y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dumating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Diyos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saganang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biyaya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Kay Jesus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sumaamin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Dadagsa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pagpapala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Kung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kami’y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masunurin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Panahong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pananariwa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Ipagpala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102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Dadagsa ng pagpapala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Bubuhos ang pagpapala</dc:title>
  <dc:creator>mary</dc:creator>
  <cp:lastModifiedBy>mary</cp:lastModifiedBy>
  <cp:revision>13</cp:revision>
  <dcterms:created xsi:type="dcterms:W3CDTF">2021-04-21T12:14:50Z</dcterms:created>
  <dcterms:modified xsi:type="dcterms:W3CDTF">2021-04-22T19:04:06Z</dcterms:modified>
</cp:coreProperties>
</file>