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286CA-CB23-4667-B1C7-9748838A183D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8E3B2-DA3B-43B7-A8A5-D77B1DD50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tand amazed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án grande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Cuán</a:t>
            </a:r>
            <a:r>
              <a:rPr lang="en-US" b="1" dirty="0" smtClean="0"/>
              <a:t> </a:t>
            </a:r>
            <a:r>
              <a:rPr lang="en-US" b="1" dirty="0" err="1" smtClean="0"/>
              <a:t>grande</a:t>
            </a:r>
            <a:r>
              <a:rPr lang="en-US" b="1" dirty="0" smtClean="0"/>
              <a:t> </a:t>
            </a:r>
            <a:r>
              <a:rPr lang="en-US" b="1" dirty="0" err="1" smtClean="0"/>
              <a:t>amor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6120680" cy="583264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Que Cristo me haya </a:t>
            </a:r>
            <a:r>
              <a:rPr lang="es-ES" sz="1800" b="1" dirty="0" smtClean="0">
                <a:solidFill>
                  <a:schemeClr val="tx1"/>
                </a:solidFill>
              </a:rPr>
              <a:t>salvado  Tan </a:t>
            </a:r>
            <a:r>
              <a:rPr lang="es-ES" sz="1800" b="1" dirty="0" smtClean="0">
                <a:solidFill>
                  <a:schemeClr val="tx1"/>
                </a:solidFill>
              </a:rPr>
              <a:t>malo como yo fui,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Me deja maravillado</a:t>
            </a:r>
            <a:r>
              <a:rPr lang="es-ES" sz="1800" b="1" dirty="0" smtClean="0">
                <a:solidFill>
                  <a:schemeClr val="tx1"/>
                </a:solidFill>
              </a:rPr>
              <a:t>,  Pues </a:t>
            </a:r>
            <a:r>
              <a:rPr lang="es-ES" sz="1800" b="1" dirty="0" smtClean="0">
                <a:solidFill>
                  <a:schemeClr val="tx1"/>
                </a:solidFill>
              </a:rPr>
              <a:t>él se entregó por mí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¡Cuán grande amor! ¡Tan grande amor</a:t>
            </a:r>
            <a:r>
              <a:rPr lang="es-ES" sz="1800" b="1" dirty="0" smtClean="0">
                <a:solidFill>
                  <a:srgbClr val="FF0000"/>
                </a:solidFill>
              </a:rPr>
              <a:t>!  el </a:t>
            </a:r>
            <a:r>
              <a:rPr lang="es-ES" sz="1800" b="1" dirty="0" smtClean="0">
                <a:solidFill>
                  <a:srgbClr val="FF0000"/>
                </a:solidFill>
              </a:rPr>
              <a:t>de Cristo para mí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¡Cuán grande amor! ¡Tan grande amor</a:t>
            </a:r>
            <a:r>
              <a:rPr lang="es-ES" sz="1800" b="1" dirty="0" smtClean="0">
                <a:solidFill>
                  <a:srgbClr val="FF0000"/>
                </a:solidFill>
              </a:rPr>
              <a:t>! Pues </a:t>
            </a:r>
            <a:r>
              <a:rPr lang="es-ES" sz="1800" b="1" dirty="0" smtClean="0">
                <a:solidFill>
                  <a:srgbClr val="FF0000"/>
                </a:solidFill>
              </a:rPr>
              <a:t>por él salvado fui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Oró por mí en el huerto</a:t>
            </a:r>
            <a:r>
              <a:rPr lang="es-ES" sz="1800" b="1" dirty="0" smtClean="0">
                <a:solidFill>
                  <a:schemeClr val="tx1"/>
                </a:solidFill>
              </a:rPr>
              <a:t>:  “</a:t>
            </a:r>
            <a:r>
              <a:rPr lang="es-ES" sz="1800" b="1" dirty="0" smtClean="0">
                <a:solidFill>
                  <a:schemeClr val="tx1"/>
                </a:solidFill>
              </a:rPr>
              <a:t>No se haga mi voluntad”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todo aquel </a:t>
            </a:r>
            <a:r>
              <a:rPr lang="es-ES" sz="1800" b="1" dirty="0" smtClean="0">
                <a:solidFill>
                  <a:schemeClr val="tx1"/>
                </a:solidFill>
              </a:rPr>
              <a:t>sufrimiento  Causado </a:t>
            </a:r>
            <a:r>
              <a:rPr lang="es-ES" sz="1800" b="1" dirty="0" smtClean="0">
                <a:solidFill>
                  <a:schemeClr val="tx1"/>
                </a:solidFill>
              </a:rPr>
              <a:t>fue por mi mal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Por mí se hizo pecado</a:t>
            </a:r>
            <a:r>
              <a:rPr lang="es-ES" sz="1800" b="1" dirty="0" smtClean="0">
                <a:solidFill>
                  <a:schemeClr val="tx1"/>
                </a:solidFill>
              </a:rPr>
              <a:t>;  mis </a:t>
            </a:r>
            <a:r>
              <a:rPr lang="es-ES" sz="1800" b="1" dirty="0" smtClean="0">
                <a:solidFill>
                  <a:schemeClr val="tx1"/>
                </a:solidFill>
              </a:rPr>
              <a:t>culpas su amor llevó,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cruenta cruz fue </a:t>
            </a:r>
            <a:r>
              <a:rPr lang="es-ES" sz="1800" b="1" dirty="0" smtClean="0">
                <a:solidFill>
                  <a:schemeClr val="tx1"/>
                </a:solidFill>
              </a:rPr>
              <a:t>clavado  Mas </a:t>
            </a:r>
            <a:r>
              <a:rPr lang="es-ES" sz="1800" b="1" dirty="0" smtClean="0">
                <a:solidFill>
                  <a:schemeClr val="tx1"/>
                </a:solidFill>
              </a:rPr>
              <a:t>mi alma él rescató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Cuando al final con los </a:t>
            </a:r>
            <a:r>
              <a:rPr lang="es-ES" sz="1800" b="1" dirty="0" smtClean="0">
                <a:solidFill>
                  <a:schemeClr val="tx1"/>
                </a:solidFill>
              </a:rPr>
              <a:t>santos  Su </a:t>
            </a:r>
            <a:r>
              <a:rPr lang="es-ES" sz="1800" b="1" dirty="0" smtClean="0">
                <a:solidFill>
                  <a:schemeClr val="tx1"/>
                </a:solidFill>
              </a:rPr>
              <a:t>gloria contemplaré,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 gratitud y con </a:t>
            </a:r>
            <a:r>
              <a:rPr lang="es-ES" sz="1800" b="1" dirty="0" smtClean="0">
                <a:solidFill>
                  <a:schemeClr val="tx1"/>
                </a:solidFill>
              </a:rPr>
              <a:t>cantos  Por </a:t>
            </a:r>
            <a:r>
              <a:rPr lang="es-ES" sz="1800" b="1" dirty="0" smtClean="0">
                <a:solidFill>
                  <a:schemeClr val="tx1"/>
                </a:solidFill>
              </a:rPr>
              <a:t>siempre le alabaré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119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Cuán grande 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¡Cuán grande amor</dc:title>
  <dc:creator>mary</dc:creator>
  <cp:lastModifiedBy>mary</cp:lastModifiedBy>
  <cp:revision>10</cp:revision>
  <dcterms:created xsi:type="dcterms:W3CDTF">2021-04-06T16:19:26Z</dcterms:created>
  <dcterms:modified xsi:type="dcterms:W3CDTF">2021-04-07T21:42:50Z</dcterms:modified>
</cp:coreProperties>
</file>