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8" d="100"/>
          <a:sy n="68" d="100"/>
        </p:scale>
        <p:origin x="-1733" y="-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16027-C587-46FB-9C13-7F7F50F8C6AA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EC08A-4D5D-42FC-AB6C-F3FBA0260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16027-C587-46FB-9C13-7F7F50F8C6AA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EC08A-4D5D-42FC-AB6C-F3FBA0260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16027-C587-46FB-9C13-7F7F50F8C6AA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EC08A-4D5D-42FC-AB6C-F3FBA0260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16027-C587-46FB-9C13-7F7F50F8C6AA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EC08A-4D5D-42FC-AB6C-F3FBA0260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16027-C587-46FB-9C13-7F7F50F8C6AA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EC08A-4D5D-42FC-AB6C-F3FBA0260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16027-C587-46FB-9C13-7F7F50F8C6AA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EC08A-4D5D-42FC-AB6C-F3FBA0260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16027-C587-46FB-9C13-7F7F50F8C6AA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EC08A-4D5D-42FC-AB6C-F3FBA0260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16027-C587-46FB-9C13-7F7F50F8C6AA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EC08A-4D5D-42FC-AB6C-F3FBA0260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16027-C587-46FB-9C13-7F7F50F8C6AA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EC08A-4D5D-42FC-AB6C-F3FBA0260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16027-C587-46FB-9C13-7F7F50F8C6AA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EC08A-4D5D-42FC-AB6C-F3FBA0260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16027-C587-46FB-9C13-7F7F50F8C6AA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EC08A-4D5D-42FC-AB6C-F3FBA0260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16027-C587-46FB-9C13-7F7F50F8C6AA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EC08A-4D5D-42FC-AB6C-F3FBA0260F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ơn Mưa Phước Là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476672"/>
            <a:ext cx="5256584" cy="548680"/>
          </a:xfrm>
        </p:spPr>
        <p:txBody>
          <a:bodyPr>
            <a:normAutofit fontScale="90000"/>
          </a:bodyPr>
          <a:lstStyle/>
          <a:p>
            <a:r>
              <a:rPr lang="vi-VN" b="1" dirty="0"/>
              <a:t>Cơn Mưa Phước Lành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484784"/>
            <a:ext cx="8964488" cy="4536504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Từ trời dội một cơn mưa phước lành,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Lời vàng từ lòng yêu hứa ban,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Dồi dào nguồn phước mát mẻ hồn linh,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tuôn tràn lai láng.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ĐK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Ấ</a:t>
            </a:r>
            <a:r>
              <a:rPr lang="vi-VN" sz="1600" b="1" dirty="0" smtClean="0">
                <a:solidFill>
                  <a:srgbClr val="FF0000"/>
                </a:solidFill>
              </a:rPr>
              <a:t>y </a:t>
            </a:r>
            <a:r>
              <a:rPr lang="vi-VN" sz="1600" b="1" dirty="0" smtClean="0">
                <a:solidFill>
                  <a:srgbClr val="FF0000"/>
                </a:solidFill>
              </a:rPr>
              <a:t>mưa phước ơn </a:t>
            </a:r>
            <a:r>
              <a:rPr lang="vi-VN" sz="1600" b="1" dirty="0" smtClean="0">
                <a:solidFill>
                  <a:srgbClr val="FF0000"/>
                </a:solidFill>
              </a:rPr>
              <a:t>rồ</a:t>
            </a:r>
            <a:r>
              <a:rPr lang="vi-VN" sz="1600" b="1" dirty="0" smtClean="0">
                <a:solidFill>
                  <a:srgbClr val="FF0000"/>
                </a:solidFill>
              </a:rPr>
              <a:t>i</a:t>
            </a:r>
            <a:r>
              <a:rPr lang="vi-VN" sz="1600" b="1" dirty="0" smtClean="0">
                <a:solidFill>
                  <a:srgbClr val="FF0000"/>
                </a:solidFill>
              </a:rPr>
              <a:t>,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Chúng </a:t>
            </a:r>
            <a:r>
              <a:rPr lang="vi-VN" sz="1600" b="1" dirty="0" smtClean="0">
                <a:solidFill>
                  <a:srgbClr val="FF0000"/>
                </a:solidFill>
              </a:rPr>
              <a:t>t</a:t>
            </a:r>
            <a:r>
              <a:rPr lang="vi-VN" sz="1600" b="1" dirty="0" smtClean="0">
                <a:solidFill>
                  <a:srgbClr val="FF0000"/>
                </a:solidFill>
              </a:rPr>
              <a:t>ồi</a:t>
            </a:r>
            <a:r>
              <a:rPr lang="vi-VN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đang </a:t>
            </a:r>
            <a:r>
              <a:rPr lang="vi-VN" sz="1600" b="1" dirty="0" smtClean="0">
                <a:solidFill>
                  <a:srgbClr val="FF0000"/>
                </a:solidFill>
              </a:rPr>
              <a:t>tr</a:t>
            </a:r>
            <a:r>
              <a:rPr lang="vi-VN" sz="1600" b="1" dirty="0" smtClean="0">
                <a:solidFill>
                  <a:srgbClr val="FF0000"/>
                </a:solidFill>
              </a:rPr>
              <a:t>ô</a:t>
            </a:r>
            <a:r>
              <a:rPr lang="vi-VN" sz="1600" b="1" dirty="0" smtClean="0">
                <a:solidFill>
                  <a:srgbClr val="FF0000"/>
                </a:solidFill>
              </a:rPr>
              <a:t>ng </a:t>
            </a:r>
            <a:r>
              <a:rPr lang="vi-VN" sz="1600" b="1" dirty="0" smtClean="0">
                <a:solidFill>
                  <a:srgbClr val="FF0000"/>
                </a:solidFill>
              </a:rPr>
              <a:t>chờ </a:t>
            </a:r>
            <a:r>
              <a:rPr lang="vi-VN" sz="1600" b="1" dirty="0" smtClean="0">
                <a:solidFill>
                  <a:srgbClr val="FF0000"/>
                </a:solidFill>
              </a:rPr>
              <a:t>mưa ấy;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Mồi lác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đ</a:t>
            </a:r>
            <a:r>
              <a:rPr lang="vi-VN" sz="1600" b="1" dirty="0" smtClean="0">
                <a:solidFill>
                  <a:srgbClr val="FF0000"/>
                </a:solidFill>
              </a:rPr>
              <a:t>á</a:t>
            </a:r>
            <a:r>
              <a:rPr lang="vi-VN" sz="1600" b="1" dirty="0" smtClean="0">
                <a:solidFill>
                  <a:srgbClr val="FF0000"/>
                </a:solidFill>
              </a:rPr>
              <a:t>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chúng quanh 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v</a:t>
            </a:r>
            <a:r>
              <a:rPr lang="vi-VN" sz="1600" b="1" dirty="0" smtClean="0">
                <a:solidFill>
                  <a:srgbClr val="FF0000"/>
                </a:solidFill>
              </a:rPr>
              <a:t>ài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gi</a:t>
            </a:r>
            <a:r>
              <a:rPr lang="en-US" sz="1800" b="1" dirty="0" smtClean="0">
                <a:solidFill>
                  <a:srgbClr val="FF0000"/>
                </a:solidFill>
              </a:rPr>
              <a:t>ọ</a:t>
            </a:r>
            <a:r>
              <a:rPr lang="vi-VN" sz="1600" b="1" dirty="0" smtClean="0">
                <a:solidFill>
                  <a:srgbClr val="FF0000"/>
                </a:solidFill>
              </a:rPr>
              <a:t>t thôi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Nguyền Ngài dội trận mưa lớn đây.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Từ trời dội một cơn mưa phước lành,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Đượm nhuần lòng này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phước thiêng;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Tràn trề từ trũng chảy quanh đồi xanh,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Cơn mưa to nghe ầm vang tiếng.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Từ trời dội một cơn mưa phước lành,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Nhiệt thành cầu Ngài mau đổ mưa;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lòng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đầy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phước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mát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mẻ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xanh,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 mưa cho như lời tuyên hứa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Từ trời dội một cơn mưa phước lành,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Nguyền giờ nầy được mưa chứa chan;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Đồng lòng toàn thể xưng nhận tội danh,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Nhân danh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cầu mưa giáng.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trời dội một cơn mưa phước lành,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Vào lòng nào ngày đêm tín trung;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Gội nhuần nguồn phước mát mẻ hồn linh,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Luôn kêu xin Cha, đừng nao núng.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223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Cơn Mưa Phước Lành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Cơn Mưa Phước Lành</dc:title>
  <dc:creator>mary</dc:creator>
  <cp:lastModifiedBy>mary</cp:lastModifiedBy>
  <cp:revision>23</cp:revision>
  <dcterms:created xsi:type="dcterms:W3CDTF">2021-04-23T15:17:17Z</dcterms:created>
  <dcterms:modified xsi:type="dcterms:W3CDTF">2021-04-23T17:12:57Z</dcterms:modified>
</cp:coreProperties>
</file>