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E7F0-767D-4593-98C4-A1409A88158B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B3D78-8A47-41A6-B1C1-36EE1DB805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me une terre altéré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616624" cy="40466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Comme</a:t>
            </a:r>
            <a:r>
              <a:rPr lang="en-US" b="1" dirty="0"/>
              <a:t>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terre</a:t>
            </a:r>
            <a:r>
              <a:rPr lang="en-US" b="1" dirty="0"/>
              <a:t> </a:t>
            </a:r>
            <a:r>
              <a:rPr lang="en-US" b="1" dirty="0" err="1"/>
              <a:t>altérée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6192688" cy="501811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une terre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altérée  Soupire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après l’eau du ciel,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appelons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rosée 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grâce, Emmanuel.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Chœur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Fraîches, fraîches rosées</a:t>
            </a:r>
            <a:r>
              <a:rPr lang="fr-FR" sz="1800" b="1" dirty="0" smtClean="0">
                <a:solidFill>
                  <a:srgbClr val="FF0000"/>
                </a:solidFill>
              </a:rPr>
              <a:t>, Descendez </a:t>
            </a:r>
            <a:r>
              <a:rPr lang="fr-FR" sz="1800" b="1" dirty="0" smtClean="0">
                <a:solidFill>
                  <a:srgbClr val="FF0000"/>
                </a:solidFill>
              </a:rPr>
              <a:t>sur nous tous!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 divines ondées</a:t>
            </a:r>
            <a:r>
              <a:rPr lang="fr-FR" sz="1800" b="1" dirty="0" smtClean="0">
                <a:solidFill>
                  <a:srgbClr val="FF0000"/>
                </a:solidFill>
              </a:rPr>
              <a:t>, Venez</a:t>
            </a:r>
            <a:r>
              <a:rPr lang="fr-FR" sz="1800" b="1" dirty="0" smtClean="0">
                <a:solidFill>
                  <a:srgbClr val="FF0000"/>
                </a:solidFill>
              </a:rPr>
              <a:t>, arrosez-nous!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Descends, o pluie abondante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Coule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flots dans notre cœur,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Donne à l’âme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languissante  Une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nouvelle fraîcheur.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laisse en nous rien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d’aride 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soit fertilisé;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 cœur le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avide  Soit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pleinement arrosé.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que les déserts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fleurissent  Sous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bienfaisantes eaux;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les lieux secs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reverdissent  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portent des fruits nouveaux.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Viens, o salutaire pluie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Esprit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grâce et de paix,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Répands en nous une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 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tarisse jamais.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Comme une terre altérée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 une terre altérée</dc:title>
  <dc:creator>mary</dc:creator>
  <cp:lastModifiedBy>mary</cp:lastModifiedBy>
  <cp:revision>5</cp:revision>
  <dcterms:created xsi:type="dcterms:W3CDTF">2021-04-21T12:21:29Z</dcterms:created>
  <dcterms:modified xsi:type="dcterms:W3CDTF">2021-04-22T18:53:13Z</dcterms:modified>
</cp:coreProperties>
</file>