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62" d="100"/>
          <a:sy n="62" d="100"/>
        </p:scale>
        <p:origin x="-1973" y="-17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D25AC-7184-4BDD-81F1-A521ACA38636}" type="datetimeFigureOut">
              <a:rPr lang="en-US" smtClean="0"/>
              <a:pPr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0597A-412E-4242-82B4-E805B2288A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D25AC-7184-4BDD-81F1-A521ACA38636}" type="datetimeFigureOut">
              <a:rPr lang="en-US" smtClean="0"/>
              <a:pPr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0597A-412E-4242-82B4-E805B2288A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D25AC-7184-4BDD-81F1-A521ACA38636}" type="datetimeFigureOut">
              <a:rPr lang="en-US" smtClean="0"/>
              <a:pPr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0597A-412E-4242-82B4-E805B2288A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D25AC-7184-4BDD-81F1-A521ACA38636}" type="datetimeFigureOut">
              <a:rPr lang="en-US" smtClean="0"/>
              <a:pPr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0597A-412E-4242-82B4-E805B2288A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D25AC-7184-4BDD-81F1-A521ACA38636}" type="datetimeFigureOut">
              <a:rPr lang="en-US" smtClean="0"/>
              <a:pPr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0597A-412E-4242-82B4-E805B2288A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D25AC-7184-4BDD-81F1-A521ACA38636}" type="datetimeFigureOut">
              <a:rPr lang="en-US" smtClean="0"/>
              <a:pPr/>
              <a:t>4/26/2021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0597A-412E-4242-82B4-E805B2288A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D25AC-7184-4BDD-81F1-A521ACA38636}" type="datetimeFigureOut">
              <a:rPr lang="en-US" smtClean="0"/>
              <a:pPr/>
              <a:t>4/26/2021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0597A-412E-4242-82B4-E805B2288A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D25AC-7184-4BDD-81F1-A521ACA38636}" type="datetimeFigureOut">
              <a:rPr lang="en-US" smtClean="0"/>
              <a:pPr/>
              <a:t>4/26/2021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0597A-412E-4242-82B4-E805B2288A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D25AC-7184-4BDD-81F1-A521ACA38636}" type="datetimeFigureOut">
              <a:rPr lang="en-US" smtClean="0"/>
              <a:pPr/>
              <a:t>4/26/2021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0597A-412E-4242-82B4-E805B2288A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D25AC-7184-4BDD-81F1-A521ACA38636}" type="datetimeFigureOut">
              <a:rPr lang="en-US" smtClean="0"/>
              <a:pPr/>
              <a:t>4/26/2021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0597A-412E-4242-82B4-E805B2288A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D25AC-7184-4BDD-81F1-A521ACA38636}" type="datetimeFigureOut">
              <a:rPr lang="en-US" smtClean="0"/>
              <a:pPr/>
              <a:t>4/26/2021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0597A-412E-4242-82B4-E805B2288A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8D25AC-7184-4BDD-81F1-A521ACA38636}" type="datetimeFigureOut">
              <a:rPr lang="en-US" smtClean="0"/>
              <a:pPr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B0597A-412E-4242-82B4-E805B2288A5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 shall be showers of blessing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i saranno piogge di benedizi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1600" y="1"/>
            <a:ext cx="7344816" cy="476671"/>
          </a:xfrm>
        </p:spPr>
        <p:txBody>
          <a:bodyPr>
            <a:normAutofit fontScale="90000"/>
          </a:bodyPr>
          <a:lstStyle/>
          <a:p>
            <a:r>
              <a:rPr lang="it-IT" b="1" dirty="0" smtClean="0"/>
              <a:t>Ci saranno piogge di benedizione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620688"/>
            <a:ext cx="4608512" cy="5328592"/>
          </a:xfrm>
        </p:spPr>
        <p:txBody>
          <a:bodyPr>
            <a:noAutofit/>
          </a:bodyPr>
          <a:lstStyle/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Ci saranno piogge di benedizione: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Questa è la promessa d'amore;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Ci saranno stagioni rinfrescanti,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Inviato dal Salvatore </a:t>
            </a:r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lass</a:t>
            </a:r>
            <a:r>
              <a:rPr lang="en-US" sz="1600" b="1" dirty="0" smtClean="0">
                <a:solidFill>
                  <a:schemeClr val="tx1"/>
                </a:solidFill>
              </a:rPr>
              <a:t>ù</a:t>
            </a:r>
            <a:r>
              <a:rPr lang="it-IT" sz="1600" b="1" dirty="0" smtClean="0">
                <a:solidFill>
                  <a:schemeClr val="tx1"/>
                </a:solidFill>
              </a:rPr>
              <a:t>.</a:t>
            </a:r>
            <a:endParaRPr lang="it-IT" sz="1600" b="1" dirty="0" smtClean="0">
              <a:solidFill>
                <a:schemeClr val="tx1"/>
              </a:solidFill>
            </a:endParaRPr>
          </a:p>
          <a:p>
            <a:pPr algn="l"/>
            <a:endParaRPr lang="it-IT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600" b="1" dirty="0" smtClean="0">
                <a:solidFill>
                  <a:srgbClr val="FF0000"/>
                </a:solidFill>
              </a:rPr>
              <a:t>Ritornello:</a:t>
            </a:r>
          </a:p>
          <a:p>
            <a:pPr algn="l"/>
            <a:r>
              <a:rPr lang="it-IT" sz="1600" b="1" dirty="0" smtClean="0">
                <a:solidFill>
                  <a:srgbClr val="FF0000"/>
                </a:solidFill>
              </a:rPr>
              <a:t>Docce di benedizione</a:t>
            </a:r>
            <a:r>
              <a:rPr lang="it-IT" sz="1600" b="1" dirty="0" smtClean="0">
                <a:solidFill>
                  <a:srgbClr val="FF0000"/>
                </a:solidFill>
              </a:rPr>
              <a:t>, </a:t>
            </a:r>
            <a:endParaRPr lang="it-IT" sz="1600" b="1" dirty="0" smtClean="0">
              <a:solidFill>
                <a:srgbClr val="FF0000"/>
              </a:solidFill>
            </a:endParaRPr>
          </a:p>
          <a:p>
            <a:pPr algn="l"/>
            <a:r>
              <a:rPr lang="it-IT" sz="1600" b="1" dirty="0" smtClean="0">
                <a:solidFill>
                  <a:srgbClr val="FF0000"/>
                </a:solidFill>
              </a:rPr>
              <a:t>Docce di benedizione di cui abbiamo bisogno:</a:t>
            </a:r>
          </a:p>
          <a:p>
            <a:pPr algn="l"/>
            <a:r>
              <a:rPr lang="it-IT" sz="1600" b="1" dirty="0" smtClean="0">
                <a:solidFill>
                  <a:srgbClr val="FF0000"/>
                </a:solidFill>
              </a:rPr>
              <a:t>Gocce di misericordia </a:t>
            </a:r>
            <a:r>
              <a:rPr lang="it-IT" sz="1600" b="1" dirty="0" smtClean="0">
                <a:solidFill>
                  <a:srgbClr val="FF0000"/>
                </a:solidFill>
              </a:rPr>
              <a:t>stanno cadendo intorno </a:t>
            </a:r>
            <a:r>
              <a:rPr lang="it-IT" sz="1600" b="1" dirty="0" smtClean="0">
                <a:solidFill>
                  <a:srgbClr val="FF0000"/>
                </a:solidFill>
              </a:rPr>
              <a:t>a </a:t>
            </a:r>
            <a:r>
              <a:rPr lang="it-IT" sz="1600" b="1" dirty="0" smtClean="0">
                <a:solidFill>
                  <a:srgbClr val="FF0000"/>
                </a:solidFill>
              </a:rPr>
              <a:t>noi,</a:t>
            </a:r>
            <a:endParaRPr lang="it-IT" sz="1600" b="1" dirty="0" smtClean="0">
              <a:solidFill>
                <a:srgbClr val="FF0000"/>
              </a:solidFill>
            </a:endParaRPr>
          </a:p>
          <a:p>
            <a:pPr algn="l"/>
            <a:r>
              <a:rPr lang="it-IT" sz="1600" b="1" dirty="0" smtClean="0">
                <a:solidFill>
                  <a:srgbClr val="FF0000"/>
                </a:solidFill>
              </a:rPr>
              <a:t>Ma per le docce </a:t>
            </a:r>
            <a:r>
              <a:rPr lang="it-IT" sz="1600" b="1" dirty="0" smtClean="0">
                <a:solidFill>
                  <a:srgbClr val="FF0000"/>
                </a:solidFill>
              </a:rPr>
              <a:t>che supplichiamo</a:t>
            </a:r>
            <a:r>
              <a:rPr lang="it-IT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it-IT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Ci saranno piogge di benedizione,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Preziosa rinascita </a:t>
            </a:r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 nuovo;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Sopra le </a:t>
            </a:r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colline e le valli,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 rumore della pioggia abbondante.</a:t>
            </a:r>
            <a:endParaRPr lang="it-IT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it-IT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Ci </a:t>
            </a:r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saranno piogge di benedizione: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Oh, </a:t>
            </a:r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quel giorno potrebbero </a:t>
            </a:r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cadere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Ora </a:t>
            </a:r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stiamo </a:t>
            </a:r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confessando</a:t>
            </a:r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Dio,</a:t>
            </a:r>
            <a:endParaRPr lang="it-IT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Ora come </a:t>
            </a:r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</a:t>
            </a:r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Gesù chiamiamo</a:t>
            </a:r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endParaRPr lang="it-IT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it-IT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106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Ci saranno piogge di benedizione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 saranno piogge di benedizione </dc:title>
  <dc:creator>mary</dc:creator>
  <cp:lastModifiedBy>mary</cp:lastModifiedBy>
  <cp:revision>15</cp:revision>
  <dcterms:created xsi:type="dcterms:W3CDTF">2021-04-24T18:44:21Z</dcterms:created>
  <dcterms:modified xsi:type="dcterms:W3CDTF">2021-04-26T18:00:26Z</dcterms:modified>
</cp:coreProperties>
</file>