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662D0-1AE9-4587-B7B8-FA324583F480}" type="datetimeFigureOut">
              <a:rPr lang="en-US" smtClean="0"/>
              <a:pPr/>
              <a:t>4/5/2021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1FD2-8922-48AB-9D57-ABBFEF931B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, Bức Thành Kiên Cố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Chúa</a:t>
            </a:r>
            <a:r>
              <a:rPr lang="en-US" b="1" dirty="0" smtClean="0"/>
              <a:t>, </a:t>
            </a:r>
            <a:r>
              <a:rPr lang="en-US" b="1" dirty="0" err="1" smtClean="0"/>
              <a:t>Bức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Kiên</a:t>
            </a:r>
            <a:r>
              <a:rPr lang="en-US" b="1" dirty="0" smtClean="0"/>
              <a:t> </a:t>
            </a:r>
            <a:r>
              <a:rPr lang="en-US" b="1" dirty="0" err="1" smtClean="0"/>
              <a:t>Cố</a:t>
            </a:r>
            <a:r>
              <a:rPr lang="en-US" b="1" dirty="0" smtClean="0"/>
              <a:t> Ta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7056784" cy="5904656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Chúa chính bức thành kiên cố muôn đời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Đỡ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ta giữa bao thay dời;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cứu giúp hồi nguy khốn ưu sầu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giúp ta luôn thắng nhiệm mầu.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đêm dẫu quân thù xưa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Nghịch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ta, ta không nghiêng ngửa,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nó thâm mưu đa tài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chống ta suốt đêm ngày,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Quả không ai trên đất địch tày.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Khá biết sức mình non kém vô tài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Dễ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khiến ta thua ngã nằm dài;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thế, biết nhờ Đấng chỉ huy mình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Đối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phương thua chạy hết rập rình.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Bằng ta hỏi tên Ngài chăng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Jê-sus, danh chiến thắng;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tướng thiên binh anh tài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pháp duy chính tay Ngài,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Đắc thắng Sa-tan đến lâu dài.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Dẫu quỉ dữ đầy trên thế gian này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Đuổi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theo ta, toan nuốt hằng ngày;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Trước Đấng có quyền xua nó lui liền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không kinh khiếp ưu phiền.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Kìa, vua tối tăm giận chăng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đây không nao núng,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nó khoe khoang nhất thời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chết xưa Chúa khép rồi,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Thúc thủ khi Vua phán một lời.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Tiếng phán ấy nghìn thuở vẫn đang còn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Thế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gian khinh chê chẳng suy mòn;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có Chúa gần gũi với ta hoài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Xuống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Linh, ân tứ từ Ngài.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Người thân với danh, mạng ta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kia toan cướp phá?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Thôi, cướp đi ta không chồn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Bởi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chẳng thể cướp linh hồn,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Phước Chúa trên thiên quốc trường tồn. A-men.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303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Chúa, Bức Thành Kiên Cố 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Bức Thành Kiên Cố</dc:title>
  <dc:creator>mary</dc:creator>
  <cp:lastModifiedBy>mary</cp:lastModifiedBy>
  <cp:revision>7</cp:revision>
  <dcterms:created xsi:type="dcterms:W3CDTF">2021-02-02T15:06:43Z</dcterms:created>
  <dcterms:modified xsi:type="dcterms:W3CDTF">2021-04-06T00:22:35Z</dcterms:modified>
</cp:coreProperties>
</file>