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0DE4B-D497-420D-B640-E89B51837743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E74E3-2573-4404-B896-D987FE1E40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Morning Gilds the Ski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im frühen Morgen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54461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Beim</a:t>
            </a:r>
            <a:r>
              <a:rPr lang="en-US" b="1" dirty="0" smtClean="0"/>
              <a:t> </a:t>
            </a:r>
            <a:r>
              <a:rPr lang="en-US" b="1" dirty="0" err="1"/>
              <a:t>frühen</a:t>
            </a:r>
            <a:r>
              <a:rPr lang="en-US" b="1" dirty="0"/>
              <a:t> </a:t>
            </a:r>
            <a:r>
              <a:rPr lang="en-US" b="1" dirty="0" err="1"/>
              <a:t>Morgenlicht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040560" cy="583264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Beim frühen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Morgenlicht  Erwacht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Herz und spricht,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Christ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So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ich früh und spät,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 Arbeit und Gebet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tönst der schönste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Klang  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lieblichste Gesang?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Christ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In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heiligem Haus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Sprech ich vor allem aus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Ihm, meinem höchster Gut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Sing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in Liebesglut,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Christ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Bei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jeden Anbeginn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Ruf ich mit Herz und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Himmel selbst erschallt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Mit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heiligem Gewalt!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Christ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Des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Vaters ewigem Wort,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Ertönet ewig dort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Menschenkinder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 Singt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 im Jubelschall: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Christ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Ring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den Erdenkreis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Ertöne Gott zum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Singt Himmel, Erd und Meer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Und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 Engel Heer: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Gelobt sei Jesus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Christ! Es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Schalle weit und breit,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Zeit und Ewigkeit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Gelobt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Jesus Christ!</a:t>
            </a:r>
            <a:endParaRPr lang="de-DE" sz="1600" b="1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Beim frühen Morgenlicht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Beim frühen Morgenlicht  </dc:title>
  <dc:creator>mary</dc:creator>
  <cp:lastModifiedBy>mary</cp:lastModifiedBy>
  <cp:revision>3</cp:revision>
  <dcterms:created xsi:type="dcterms:W3CDTF">2021-04-10T15:31:57Z</dcterms:created>
  <dcterms:modified xsi:type="dcterms:W3CDTF">2021-04-10T16:57:21Z</dcterms:modified>
</cp:coreProperties>
</file>