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65" d="100"/>
          <a:sy n="65" d="100"/>
        </p:scale>
        <p:origin x="-1829" y="-10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62EED-7D0D-477D-B5C0-4B040F716457}" type="datetimeFigureOut">
              <a:rPr lang="en-US" smtClean="0"/>
              <a:pPr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57BF5-BE08-4D3D-8819-B632F979E0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62EED-7D0D-477D-B5C0-4B040F716457}" type="datetimeFigureOut">
              <a:rPr lang="en-US" smtClean="0"/>
              <a:pPr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57BF5-BE08-4D3D-8819-B632F979E0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62EED-7D0D-477D-B5C0-4B040F716457}" type="datetimeFigureOut">
              <a:rPr lang="en-US" smtClean="0"/>
              <a:pPr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57BF5-BE08-4D3D-8819-B632F979E0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62EED-7D0D-477D-B5C0-4B040F716457}" type="datetimeFigureOut">
              <a:rPr lang="en-US" smtClean="0"/>
              <a:pPr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57BF5-BE08-4D3D-8819-B632F979E0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62EED-7D0D-477D-B5C0-4B040F716457}" type="datetimeFigureOut">
              <a:rPr lang="en-US" smtClean="0"/>
              <a:pPr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57BF5-BE08-4D3D-8819-B632F979E0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62EED-7D0D-477D-B5C0-4B040F716457}" type="datetimeFigureOut">
              <a:rPr lang="en-US" smtClean="0"/>
              <a:pPr/>
              <a:t>4/26/2021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57BF5-BE08-4D3D-8819-B632F979E0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62EED-7D0D-477D-B5C0-4B040F716457}" type="datetimeFigureOut">
              <a:rPr lang="en-US" smtClean="0"/>
              <a:pPr/>
              <a:t>4/26/2021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57BF5-BE08-4D3D-8819-B632F979E0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62EED-7D0D-477D-B5C0-4B040F716457}" type="datetimeFigureOut">
              <a:rPr lang="en-US" smtClean="0"/>
              <a:pPr/>
              <a:t>4/26/2021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57BF5-BE08-4D3D-8819-B632F979E0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62EED-7D0D-477D-B5C0-4B040F716457}" type="datetimeFigureOut">
              <a:rPr lang="en-US" smtClean="0"/>
              <a:pPr/>
              <a:t>4/26/2021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57BF5-BE08-4D3D-8819-B632F979E0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62EED-7D0D-477D-B5C0-4B040F716457}" type="datetimeFigureOut">
              <a:rPr lang="en-US" smtClean="0"/>
              <a:pPr/>
              <a:t>4/26/2021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57BF5-BE08-4D3D-8819-B632F979E0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62EED-7D0D-477D-B5C0-4B040F716457}" type="datetimeFigureOut">
              <a:rPr lang="en-US" smtClean="0"/>
              <a:pPr/>
              <a:t>4/26/2021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57BF5-BE08-4D3D-8819-B632F979E0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662EED-7D0D-477D-B5C0-4B040F716457}" type="datetimeFigureOut">
              <a:rPr lang="en-US" smtClean="0"/>
              <a:pPr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457BF5-BE08-4D3D-8819-B632F979E0B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Revive Us Again 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angunkan Kam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0"/>
            <a:ext cx="3960440" cy="5784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/>
              <a:t> </a:t>
            </a:r>
            <a:r>
              <a:rPr lang="en-US" b="1" dirty="0" err="1"/>
              <a:t>Bangunkan</a:t>
            </a:r>
            <a:r>
              <a:rPr lang="en-US" b="1" dirty="0"/>
              <a:t> </a:t>
            </a:r>
            <a:r>
              <a:rPr lang="en-US" b="1" dirty="0" err="1"/>
              <a:t>Kami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809328"/>
            <a:ext cx="4824536" cy="55720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1.Pujilah Allah,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demikian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kasih-Nya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yang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mengutus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Anak-Nya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tebus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dosaku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Haleluya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puji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Tuhan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haleluya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amin</a:t>
            </a:r>
            <a:r>
              <a:rPr lang="en-US" sz="20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haleluya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puji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Tuhan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bangunkan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kami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2.Pujilah Allah,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Sang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Penghibur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yang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mengantar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jiwaku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kepada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Kristus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3.Pujilah Allah, Sang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Domba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yang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menghapuskan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umat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manusia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4.Bangunkan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dengan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dengan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api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Kudus,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bakar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72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Bangunkan Kami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Puji Tuhan, Allah Penebusku</dc:title>
  <dc:creator>mary</dc:creator>
  <cp:lastModifiedBy>mary</cp:lastModifiedBy>
  <cp:revision>7</cp:revision>
  <dcterms:created xsi:type="dcterms:W3CDTF">2021-04-26T15:38:41Z</dcterms:created>
  <dcterms:modified xsi:type="dcterms:W3CDTF">2021-04-26T17:01:29Z</dcterms:modified>
</cp:coreProperties>
</file>