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84128-E1F0-4226-ADB2-CD59E5CEE2B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18164-663B-4611-9092-A90E722656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ay is dying in the wes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Deus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980728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Ao</a:t>
            </a:r>
            <a:r>
              <a:rPr lang="en-US" b="1" dirty="0" smtClean="0"/>
              <a:t> Deus Santo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132856"/>
            <a:ext cx="3024336" cy="1800200"/>
          </a:xfrm>
        </p:spPr>
        <p:txBody>
          <a:bodyPr>
            <a:normAutofit lnSpcReduction="10000"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Santo, Santo, Santo!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Tu Senhor;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Louvem-Te nos altos céus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na terra os filhos Teus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Deus de amor!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Ao Deus Santo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 Deus Santo</dc:title>
  <dc:creator>mary</dc:creator>
  <cp:lastModifiedBy>mary</cp:lastModifiedBy>
  <cp:revision>9</cp:revision>
  <dcterms:created xsi:type="dcterms:W3CDTF">2021-04-13T19:04:01Z</dcterms:created>
  <dcterms:modified xsi:type="dcterms:W3CDTF">2021-04-13T20:45:28Z</dcterms:modified>
</cp:coreProperties>
</file>