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1250-2100-4CE9-923A-7F06B8876CD0}" type="datetimeFigureOut">
              <a:rPr lang="en-US" smtClean="0"/>
              <a:pPr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51B75-00B8-48D7-8F2F-153C3787CF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1250-2100-4CE9-923A-7F06B8876CD0}" type="datetimeFigureOut">
              <a:rPr lang="en-US" smtClean="0"/>
              <a:pPr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51B75-00B8-48D7-8F2F-153C3787CF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1250-2100-4CE9-923A-7F06B8876CD0}" type="datetimeFigureOut">
              <a:rPr lang="en-US" smtClean="0"/>
              <a:pPr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51B75-00B8-48D7-8F2F-153C3787CF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1250-2100-4CE9-923A-7F06B8876CD0}" type="datetimeFigureOut">
              <a:rPr lang="en-US" smtClean="0"/>
              <a:pPr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51B75-00B8-48D7-8F2F-153C3787CF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1250-2100-4CE9-923A-7F06B8876CD0}" type="datetimeFigureOut">
              <a:rPr lang="en-US" smtClean="0"/>
              <a:pPr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51B75-00B8-48D7-8F2F-153C3787CF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1250-2100-4CE9-923A-7F06B8876CD0}" type="datetimeFigureOut">
              <a:rPr lang="en-US" smtClean="0"/>
              <a:pPr/>
              <a:t>3/1/2021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51B75-00B8-48D7-8F2F-153C3787CF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1250-2100-4CE9-923A-7F06B8876CD0}" type="datetimeFigureOut">
              <a:rPr lang="en-US" smtClean="0"/>
              <a:pPr/>
              <a:t>3/1/2021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51B75-00B8-48D7-8F2F-153C3787CF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1250-2100-4CE9-923A-7F06B8876CD0}" type="datetimeFigureOut">
              <a:rPr lang="en-US" smtClean="0"/>
              <a:pPr/>
              <a:t>3/1/2021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51B75-00B8-48D7-8F2F-153C3787CF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1250-2100-4CE9-923A-7F06B8876CD0}" type="datetimeFigureOut">
              <a:rPr lang="en-US" smtClean="0"/>
              <a:pPr/>
              <a:t>3/1/2021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51B75-00B8-48D7-8F2F-153C3787CF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1250-2100-4CE9-923A-7F06B8876CD0}" type="datetimeFigureOut">
              <a:rPr lang="en-US" smtClean="0"/>
              <a:pPr/>
              <a:t>3/1/2021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51B75-00B8-48D7-8F2F-153C3787CF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1250-2100-4CE9-923A-7F06B8876CD0}" type="datetimeFigureOut">
              <a:rPr lang="en-US" smtClean="0"/>
              <a:pPr/>
              <a:t>3/1/2021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51B75-00B8-48D7-8F2F-153C3787CF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91250-2100-4CE9-923A-7F06B8876CD0}" type="datetimeFigureOut">
              <a:rPr lang="en-US" smtClean="0"/>
              <a:pPr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351B75-00B8-48D7-8F2F-153C3787CF2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rd, Keep My Heart Always True To You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여 나의 마음 언제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0"/>
            <a:ext cx="4680520" cy="578495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sz="4000" b="1" dirty="0" smtClean="0"/>
              <a:t>주여 </a:t>
            </a:r>
            <a:r>
              <a:rPr lang="ko-KR" altLang="en-US" sz="4000" b="1" dirty="0"/>
              <a:t>나의 마음 언제나</a:t>
            </a:r>
            <a:br>
              <a:rPr lang="ko-KR" altLang="en-US" sz="4000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20688"/>
            <a:ext cx="3024336" cy="5976664"/>
          </a:xfrm>
        </p:spPr>
        <p:txBody>
          <a:bodyPr>
            <a:normAutofit fontScale="47500" lnSpcReduction="20000"/>
          </a:bodyPr>
          <a:lstStyle/>
          <a:p>
            <a:pPr algn="l"/>
            <a:r>
              <a:rPr lang="en-US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주여 나의 마음 언제나</a:t>
            </a:r>
          </a:p>
          <a:p>
            <a:pPr algn="l"/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진실하도록 지켜주소서</a:t>
            </a:r>
          </a:p>
          <a:p>
            <a:pPr algn="l"/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빗나가지 않고 주만 주목해</a:t>
            </a:r>
          </a:p>
          <a:p>
            <a:pPr algn="l"/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다만 주님만 보물로 여기게</a:t>
            </a:r>
          </a:p>
          <a:p>
            <a:pPr algn="l"/>
            <a:endParaRPr lang="ko-KR" alt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b="1" dirty="0" smtClean="0">
                <a:solidFill>
                  <a:srgbClr val="FF0000"/>
                </a:solidFill>
              </a:rPr>
              <a:t>후렴</a:t>
            </a:r>
          </a:p>
          <a:p>
            <a:pPr algn="l"/>
            <a:r>
              <a:rPr lang="ko-KR" altLang="en-US" b="1" dirty="0" smtClean="0">
                <a:solidFill>
                  <a:srgbClr val="FF0000"/>
                </a:solidFill>
              </a:rPr>
              <a:t>당신의 사랑 내 모든 것 드려</a:t>
            </a:r>
          </a:p>
          <a:p>
            <a:pPr algn="l"/>
            <a:r>
              <a:rPr lang="ko-KR" altLang="en-US" b="1" dirty="0" smtClean="0">
                <a:solidFill>
                  <a:srgbClr val="FF0000"/>
                </a:solidFill>
              </a:rPr>
              <a:t>나의 마음이 당신께 이끌려</a:t>
            </a:r>
          </a:p>
          <a:p>
            <a:pPr algn="l"/>
            <a:r>
              <a:rPr lang="ko-KR" altLang="en-US" b="1" dirty="0" smtClean="0">
                <a:solidFill>
                  <a:srgbClr val="FF0000"/>
                </a:solidFill>
              </a:rPr>
              <a:t>놀라운 특권 자신을 드리네</a:t>
            </a:r>
          </a:p>
          <a:p>
            <a:pPr algn="l"/>
            <a:r>
              <a:rPr lang="ko-KR" altLang="en-US" b="1" dirty="0" smtClean="0">
                <a:solidFill>
                  <a:srgbClr val="FF0000"/>
                </a:solidFill>
              </a:rPr>
              <a:t>사랑스런 나의 주 난 당신만 주목해</a:t>
            </a:r>
          </a:p>
          <a:p>
            <a:pPr algn="l"/>
            <a:endParaRPr lang="ko-KR" alt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당신 위해 밝게 불타는</a:t>
            </a:r>
          </a:p>
          <a:p>
            <a:pPr algn="l"/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나의 마음을 지켜주소서</a:t>
            </a:r>
          </a:p>
          <a:p>
            <a:pPr algn="l"/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뜨거움이 소멸되지 않도록</a:t>
            </a:r>
          </a:p>
          <a:p>
            <a:pPr algn="l"/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모든 길에서 밝게 빛나게</a:t>
            </a:r>
          </a:p>
          <a:p>
            <a:pPr algn="l"/>
            <a:endParaRPr lang="ko-KR" alt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맨 처음 당신을 만난</a:t>
            </a:r>
          </a:p>
          <a:p>
            <a:pPr algn="l"/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그 때처럼 신선하도록</a:t>
            </a:r>
          </a:p>
          <a:p>
            <a:pPr algn="l"/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주여 나의 사랑 지켜주소서</a:t>
            </a:r>
          </a:p>
          <a:p>
            <a:pPr algn="l"/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내 모든 소유 당신께 쏟도록</a:t>
            </a:r>
          </a:p>
          <a:p>
            <a:pPr algn="l"/>
            <a:endParaRPr lang="ko-KR" alt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나의 삶을 얻어주소서</a:t>
            </a:r>
          </a:p>
          <a:p>
            <a:pPr algn="l"/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내 모든 것을 주께 드리네</a:t>
            </a:r>
          </a:p>
          <a:p>
            <a:pPr algn="l"/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천 번 산다 해도 주께 쏟으리</a:t>
            </a:r>
          </a:p>
          <a:p>
            <a:pPr algn="l"/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내 삶 내 장래 당신의 것이니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93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주여 나의 마음 언제나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주여 나의 마음 언제나 </dc:title>
  <dc:creator>mary</dc:creator>
  <cp:lastModifiedBy>mary</cp:lastModifiedBy>
  <cp:revision>5</cp:revision>
  <dcterms:created xsi:type="dcterms:W3CDTF">2021-02-26T16:53:52Z</dcterms:created>
  <dcterms:modified xsi:type="dcterms:W3CDTF">2021-03-01T18:00:21Z</dcterms:modified>
</cp:coreProperties>
</file>