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D9CBE-7A97-4BA1-BEB8-EE1B367B19EA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7D034-F231-403C-915E-353506BE6F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轉眼將耶穌觀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轉</a:t>
            </a:r>
            <a:r>
              <a:rPr lang="zh-TW" altLang="en-US" b="1" dirty="0"/>
              <a:t>眼將耶穌觀看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2952328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暗中摸索，無一線光明！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何等疲乏！何等勞形！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但一仰望基督你的王，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甚麼都必照耀輝煌。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轉眼將耶穌觀看！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注目仰望祂的榮面！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所有事物在祂榮耀光中，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都要次第變色成曚曨。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經過死亡就必得生命，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祂已前去，我們隨行；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罪的權勢今已經過去，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我們已經得勝有餘。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祂的應許終不至落空，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若信靠祂，事事亨通；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所以應當堅定不灰心，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你必經歷祂的救恩。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轉眼將耶穌觀看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轉眼將耶穌觀看 </dc:title>
  <dc:creator>mary</dc:creator>
  <cp:lastModifiedBy>mary</cp:lastModifiedBy>
  <cp:revision>4</cp:revision>
  <dcterms:created xsi:type="dcterms:W3CDTF">2021-03-20T14:42:31Z</dcterms:created>
  <dcterms:modified xsi:type="dcterms:W3CDTF">2021-03-21T21:11:24Z</dcterms:modified>
</cp:coreProperties>
</file>