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A84A8-2A46-4F01-BBA7-D286FF21FBB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5AB3-5A4F-49F5-ACC6-32175CEB33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Peace I Give Unto You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的平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448272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我的平安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3384376" cy="3384376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我將平安賜給你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這平安非世界所能給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這平安非世界 所能夠瞭解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藉祂知 藉祂活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我將平安賜給你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我將我的愛賜給你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這份愛非世界所能給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這份愛非世界 所能夠瞭解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藉祂知 藉祂活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我將這愛賜給你</a:t>
            </a:r>
            <a:endParaRPr lang="zh-TW" alt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我的平安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我的平安 </dc:title>
  <dc:creator>mary</dc:creator>
  <cp:lastModifiedBy>mary</cp:lastModifiedBy>
  <cp:revision>5</cp:revision>
  <dcterms:created xsi:type="dcterms:W3CDTF">2021-03-08T15:36:37Z</dcterms:created>
  <dcterms:modified xsi:type="dcterms:W3CDTF">2021-03-08T17:10:14Z</dcterms:modified>
</cp:coreProperties>
</file>