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56CAF-3B1F-434F-805B-700CD57F14CF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13B4E-4250-4DA3-B973-F52EFD856A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快来就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2448272" cy="360041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快来就主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4896544" cy="374441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來歸向救主，不要耽誤，聖經已指明得救之路；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祂正在我們中間召呼，發出柔聲說：「來！」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：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快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樂，快樂，我們要相會，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藉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寶血我心清潔無罪，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們與救主快樂同在，永遠住天家內。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請聽救主說：「讓小孩來！」願每人聽見喜樂心開；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接受祂為主不要等待，切勿耽延快來！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主今日在此請你三思，救主的命令應當遵依；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聽祂溫柔聲滿有恩慈，「你是否願意來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？」</a:t>
            </a: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快来就主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快来就主</dc:title>
  <dc:creator>mary</dc:creator>
  <cp:lastModifiedBy>mary</cp:lastModifiedBy>
  <cp:revision>10</cp:revision>
  <dcterms:created xsi:type="dcterms:W3CDTF">2018-11-01T16:49:24Z</dcterms:created>
  <dcterms:modified xsi:type="dcterms:W3CDTF">2021-03-12T18:38:21Z</dcterms:modified>
</cp:coreProperties>
</file>