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7118A-4DE9-4D80-B542-CE71FC0EC0CD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193F-1871-469F-99A3-335757D7D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7118A-4DE9-4D80-B542-CE71FC0EC0CD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193F-1871-469F-99A3-335757D7D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7118A-4DE9-4D80-B542-CE71FC0EC0CD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193F-1871-469F-99A3-335757D7D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7118A-4DE9-4D80-B542-CE71FC0EC0CD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193F-1871-469F-99A3-335757D7D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7118A-4DE9-4D80-B542-CE71FC0EC0CD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193F-1871-469F-99A3-335757D7D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7118A-4DE9-4D80-B542-CE71FC0EC0CD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193F-1871-469F-99A3-335757D7D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7118A-4DE9-4D80-B542-CE71FC0EC0CD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193F-1871-469F-99A3-335757D7D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7118A-4DE9-4D80-B542-CE71FC0EC0CD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193F-1871-469F-99A3-335757D7D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7118A-4DE9-4D80-B542-CE71FC0EC0CD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193F-1871-469F-99A3-335757D7D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7118A-4DE9-4D80-B542-CE71FC0EC0CD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193F-1871-469F-99A3-335757D7D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7118A-4DE9-4D80-B542-CE71FC0EC0CD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B193F-1871-469F-99A3-335757D7D9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7118A-4DE9-4D80-B542-CE71FC0EC0CD}" type="datetimeFigureOut">
              <a:rPr lang="en-US" smtClean="0"/>
              <a:pPr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B193F-1871-469F-99A3-335757D7D9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0210208_172304.pn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在十架前 by Hill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4392488" cy="476672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sz="4000" b="1" dirty="0" smtClean="0"/>
              <a:t>在十架前 </a:t>
            </a:r>
            <a:r>
              <a:rPr lang="en-US" altLang="ko-KR" sz="4000" b="1" dirty="0" smtClean="0"/>
              <a:t>by </a:t>
            </a:r>
            <a:r>
              <a:rPr lang="en-US" altLang="ko-KR" sz="4000" b="1" dirty="0" err="1" smtClean="0"/>
              <a:t>Hillsong</a:t>
            </a:r>
            <a:r>
              <a:rPr lang="ko-KR" altLang="en-US" sz="4000" dirty="0"/>
              <a:t/>
            </a:r>
            <a:br>
              <a:rPr lang="ko-KR" altLang="en-US" sz="4000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3384376" cy="5472608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主祢鑑察我　也認識我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雖然我有軟弱　我知祢愛我</a:t>
            </a:r>
          </a:p>
          <a:p>
            <a:pPr algn="l"/>
            <a:endParaRPr lang="zh-TW" alt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祢聖潔同在　環繞著我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春夏或秋冬　我知祢愛我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我知祢愛我</a:t>
            </a:r>
          </a:p>
          <a:p>
            <a:pPr algn="l"/>
            <a:endParaRPr lang="zh-TW" altLang="en-US" sz="1000" b="1" dirty="0" smtClean="0"/>
          </a:p>
          <a:p>
            <a:pPr algn="l"/>
            <a:r>
              <a:rPr lang="en-US" altLang="zh-TW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在十架前我屈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膝  因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祢寶血為我流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祢的愛無人能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比  祢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已勝過了死亡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榮耀充滿了全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地  我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永不與祢分離</a:t>
            </a:r>
          </a:p>
          <a:p>
            <a:pPr algn="l"/>
            <a:endParaRPr lang="zh-TW" altLang="en-US" sz="1000" b="1" dirty="0" smtClean="0"/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祢在我前方　保護著我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祢手扶持我　我知祢愛我</a:t>
            </a:r>
          </a:p>
          <a:p>
            <a:pPr algn="l"/>
            <a:endParaRPr lang="zh-TW" alt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因祢寶血　我得生命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使天父旨意成全 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x2</a:t>
            </a:r>
          </a:p>
          <a:p>
            <a:pPr algn="l"/>
            <a:endParaRPr lang="en-US" altLang="zh-TW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萬物將凋零　成為過去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祢在我眼前　我知祢愛我</a:t>
            </a: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我知祢愛我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在十架前 by Hillsong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在十架前 by Hillsong </dc:title>
  <dc:creator>mary</dc:creator>
  <cp:lastModifiedBy>mary</cp:lastModifiedBy>
  <cp:revision>6</cp:revision>
  <dcterms:created xsi:type="dcterms:W3CDTF">2021-03-02T17:11:34Z</dcterms:created>
  <dcterms:modified xsi:type="dcterms:W3CDTF">2021-03-02T19:59:20Z</dcterms:modified>
</cp:coreProperties>
</file>