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F5D7D-0CEF-46A4-89E2-0FFE67D2D48D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D7A17-728B-49A6-B76F-3903A1398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F5D7D-0CEF-46A4-89E2-0FFE67D2D48D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D7A17-728B-49A6-B76F-3903A1398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F5D7D-0CEF-46A4-89E2-0FFE67D2D48D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D7A17-728B-49A6-B76F-3903A1398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F5D7D-0CEF-46A4-89E2-0FFE67D2D48D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D7A17-728B-49A6-B76F-3903A1398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F5D7D-0CEF-46A4-89E2-0FFE67D2D48D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D7A17-728B-49A6-B76F-3903A1398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F5D7D-0CEF-46A4-89E2-0FFE67D2D48D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D7A17-728B-49A6-B76F-3903A1398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F5D7D-0CEF-46A4-89E2-0FFE67D2D48D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D7A17-728B-49A6-B76F-3903A1398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F5D7D-0CEF-46A4-89E2-0FFE67D2D48D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D7A17-728B-49A6-B76F-3903A1398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F5D7D-0CEF-46A4-89E2-0FFE67D2D48D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D7A17-728B-49A6-B76F-3903A1398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F5D7D-0CEF-46A4-89E2-0FFE67D2D48D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D7A17-728B-49A6-B76F-3903A1398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F5D7D-0CEF-46A4-89E2-0FFE67D2D48D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D7A17-728B-49A6-B76F-3903A1398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F5D7D-0CEF-46A4-89E2-0FFE67D2D48D}" type="datetimeFigureOut">
              <a:rPr lang="en-US" smtClean="0"/>
              <a:pPr/>
              <a:t>3/23/2021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D7A17-728B-49A6-B76F-3903A1398C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달려 죽은 십자가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さかえの主イェスの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536504" cy="533871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smtClean="0"/>
              <a:t>さ</a:t>
            </a:r>
            <a:r>
              <a:rPr lang="ja-JP" altLang="en-US"/>
              <a:t>かえの主イェスの</a:t>
            </a:r>
            <a:br>
              <a:rPr lang="ja-JP" altLang="en-US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4752528" cy="5256584"/>
          </a:xfrm>
        </p:spPr>
        <p:txBody>
          <a:bodyPr>
            <a:noAutofit/>
          </a:bodyPr>
          <a:lstStyle/>
          <a:p>
            <a:pPr algn="l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さかえの主イェスの 十字架をあおげば、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世のとみほまれは 塵にぞひとしき。</a:t>
            </a: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十字架のほかには ほこりはあらざれ、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この世のものみな 消えなば消えされ。</a:t>
            </a: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みよ主のみかしら み手みあしよりぞ、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めぐみとかなしみ こもごもながるる。</a:t>
            </a: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めぐみとかなしみ ひとつにとけあい、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いばらはまばゆき かむりとかがやく。</a:t>
            </a: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ああ主のめぐみに むくゆるすべなし、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ただ身とたまとを ささげてぬかずく。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180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さかえの主イェスの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さかえの主イェスの </dc:title>
  <dc:creator>mary</dc:creator>
  <cp:lastModifiedBy>mary</cp:lastModifiedBy>
  <cp:revision>4</cp:revision>
  <dcterms:created xsi:type="dcterms:W3CDTF">2021-03-23T15:17:49Z</dcterms:created>
  <dcterms:modified xsi:type="dcterms:W3CDTF">2021-03-23T19:04:06Z</dcterms:modified>
</cp:coreProperties>
</file>