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1B16-36B5-4A5A-A533-69B2A9F611A0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3EB7-0722-4727-A064-01345B2A7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1B16-36B5-4A5A-A533-69B2A9F611A0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3EB7-0722-4727-A064-01345B2A7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1B16-36B5-4A5A-A533-69B2A9F611A0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3EB7-0722-4727-A064-01345B2A7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1B16-36B5-4A5A-A533-69B2A9F611A0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3EB7-0722-4727-A064-01345B2A7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1B16-36B5-4A5A-A533-69B2A9F611A0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3EB7-0722-4727-A064-01345B2A7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1B16-36B5-4A5A-A533-69B2A9F611A0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3EB7-0722-4727-A064-01345B2A7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1B16-36B5-4A5A-A533-69B2A9F611A0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3EB7-0722-4727-A064-01345B2A7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1B16-36B5-4A5A-A533-69B2A9F611A0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3EB7-0722-4727-A064-01345B2A7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1B16-36B5-4A5A-A533-69B2A9F611A0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3EB7-0722-4727-A064-01345B2A7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1B16-36B5-4A5A-A533-69B2A9F611A0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3EB7-0722-4727-A064-01345B2A7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81B16-36B5-4A5A-A533-69B2A9F611A0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3EB7-0722-4727-A064-01345B2A7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81B16-36B5-4A5A-A533-69B2A9F611A0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A3EB7-0722-4727-A064-01345B2A7F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แสงสว่างส่องในใ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464496" cy="504056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แสงสว่างส่องในใจ</a:t>
            </a:r>
            <a:endParaRPr lang="th-TH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1052736"/>
            <a:ext cx="4032448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1.แสงสว่างส่องในใจข้าฯวันนี้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แสงกระจ่างสว่างสุกดี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แสงกล้ายิ่งกว่าแสงสุริยา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คือแสงของพระเยซู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ร้องรับ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แสงสว่าง แสงแห่งพระพรเลิศ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เมื่อความสุขประเสริฐ ไหลหลั่งลงมา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เมื่อรับพระเยซูผู้เมตตา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ส่องสว่างในใจของข้าฯ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2.มีเสียงเพลงบรรเลงอยู่ในใจข้าฯ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เป็นบทเพลงสรรเสริญราชา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พระคริสต์ทรงฟังเพลงแห่งความรัก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ซึ่งข้าฯร้องทุกเวลา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3.วันนี้ใจข้าฯมีความสุขยินดี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เพราะว่าข้าฯได้รับพระพร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เป็นพรแห่งความหวังความเมตตา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พระเจ้าประทานให้ข้าฯ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113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แสงสว่างส่องในใจ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วันนี้มีแสงแส่งส่ดงในใจฉัน</dc:title>
  <dc:creator>mary</dc:creator>
  <cp:lastModifiedBy>mary</cp:lastModifiedBy>
  <cp:revision>7</cp:revision>
  <dcterms:created xsi:type="dcterms:W3CDTF">2021-03-30T15:22:47Z</dcterms:created>
  <dcterms:modified xsi:type="dcterms:W3CDTF">2021-03-30T19:31:59Z</dcterms:modified>
</cp:coreProperties>
</file>