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92B-1EB9-496C-B623-C57ECDB33114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7850-104B-4B93-8506-80E3964E5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92B-1EB9-496C-B623-C57ECDB33114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7850-104B-4B93-8506-80E3964E5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92B-1EB9-496C-B623-C57ECDB33114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7850-104B-4B93-8506-80E3964E5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92B-1EB9-496C-B623-C57ECDB33114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7850-104B-4B93-8506-80E3964E5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92B-1EB9-496C-B623-C57ECDB33114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7850-104B-4B93-8506-80E3964E5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92B-1EB9-496C-B623-C57ECDB33114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7850-104B-4B93-8506-80E3964E5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92B-1EB9-496C-B623-C57ECDB33114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7850-104B-4B93-8506-80E3964E5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92B-1EB9-496C-B623-C57ECDB33114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7850-104B-4B93-8506-80E3964E5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92B-1EB9-496C-B623-C57ECDB33114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7850-104B-4B93-8506-80E3964E5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92B-1EB9-496C-B623-C57ECDB33114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7850-104B-4B93-8506-80E3964E5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92B-1EB9-496C-B623-C57ECDB33114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7850-104B-4B93-8506-80E3964E5F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0692B-1EB9-496C-B623-C57ECDB33114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7850-104B-4B93-8506-80E3964E5F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ยินผู้ไถ่ตรัสว่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176464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ข้า</a:t>
            </a:r>
            <a:r>
              <a:rPr lang="th-TH" b="1" dirty="0"/>
              <a:t>ยินผู้ไถ่ตรัสว่า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3240360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1.ข้าฯยินผู้ไถ่ตรัสว่า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แท้จริงกำลังเจ้าน้อย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ผู้อ่อนกำลังจงมา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แสวงหาเราอย่าถอย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องค์พระเยซูเจ้า 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ทรงใช้หนี้ของข้าฯ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ใจเต็มด้วยบาป มลทินมัว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พระองค์ล้างให้สะอาด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2.แท้จริงข้าฯได้เห็นแล้ว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พระองค์ผู้เดียวทรงฤทธิ์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คนป่วยกลับหายผ่องแผ้ว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ใจแข็งให้อ่อนสนิท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3.ครั้นไปถึงเมืองสวรรค์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เฝ้า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ตรงพระพักตร์พระองค์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ผู้สิ้นพระชนม์เพื่อข้าฯ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ข้าฯขอบพระคุณอีก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ครา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86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ข้ายินผู้ไถ่ตรัสว่า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ข้ายินผู้ไถ่ตรัสว่า </dc:title>
  <dc:creator>mary</dc:creator>
  <cp:lastModifiedBy>mary</cp:lastModifiedBy>
  <cp:revision>5</cp:revision>
  <dcterms:created xsi:type="dcterms:W3CDTF">2021-03-14T20:19:35Z</dcterms:created>
  <dcterms:modified xsi:type="dcterms:W3CDTF">2021-03-15T00:03:25Z</dcterms:modified>
</cp:coreProperties>
</file>