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D5751-46FC-483E-B7B0-371DEF9EB761}" type="datetimeFigureOut">
              <a:rPr lang="en-US" smtClean="0"/>
              <a:pPr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D1C58-A5F6-41BA-8E8F-D60DD93C8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อเชิญไหว้กษัตริย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4608512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ขอ</a:t>
            </a:r>
            <a:r>
              <a:rPr lang="th-TH" b="1" dirty="0"/>
              <a:t>เชิญไหว้กษัตริย์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896544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1.ขอเชิญไหว้กษัตริย์ ทรงรัศมีเมืองบน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สรรเสริญปฏิบัติ ด้วยโสมนัสเหล่าชน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พระเจ้าเป็นโล่ของข้าฯ เป็นป้อมแต่โบราณ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สถิตป้องกันรักษา ข้าฯจึงพ้นภัยมาร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สรรเสริญฤทธิ์พระองค์ ถวายผู้เมตตา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ทรงรังสีมั่นคง ส่องไปทั่วเวหา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เมื่อทรงพิโรธชนใด ดังหมอกใหญ่มืดมัว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โดยเดชาอันเกรียงไกร ข้าฯจึงได้เกรงกลัว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3.โลกนี้ของพระองค์ เต็มด้วยอัศจรรย์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สร้างตามพระประสงค์ โดยฤทธิ์ใหญ่อนันต์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ทรงตั้งแผ่นดินโลกไว้ ให้ เหล่าชนอาศัย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และสร้างน้ำสมุทรให้ ล้อมรอบโลกกว้างใหญ่</a:t>
            </a:r>
          </a:p>
          <a:p>
            <a:pPr algn="l"/>
            <a:endParaRPr lang="th-TH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4.ข้าฯเกิดมาในโลก เต็มด้วยบาปหยาบหลง 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แต่พระเจ้าปรานี เมื่อวางใจ พระองค์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ทรงเมตตาค้ำชูข้าฯ แน่นหนาจนสุดปลาย</a:t>
            </a:r>
          </a:p>
          <a:p>
            <a:pPr algn="l"/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พระผู้สร้าง ผู้รักษา ผู้ช่วย และ</a:t>
            </a:r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สหาย.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142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ขอเชิญไหว้กษัตริย์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ขอเชิญไหว้กษัตริย์ </dc:title>
  <dc:creator>mary</dc:creator>
  <cp:lastModifiedBy>mary</cp:lastModifiedBy>
  <cp:revision>6</cp:revision>
  <dcterms:created xsi:type="dcterms:W3CDTF">2021-03-26T14:00:24Z</dcterms:created>
  <dcterms:modified xsi:type="dcterms:W3CDTF">2021-03-26T17:47:58Z</dcterms:modified>
</cp:coreProperties>
</file>