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3563F-27FA-4D1F-AEF5-4C8E1EC794D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C0A1E-DA6E-4B15-B709-9A93725EDC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영원하신 기업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อยู่ใกล้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ขอ</a:t>
            </a:r>
            <a:r>
              <a:rPr lang="th-TH" b="1" dirty="0"/>
              <a:t>อยู่ใกล้พระเยซู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6336704" cy="4946104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1.พระเยซูผู้ที่ข้าฯบูชา เหนือชีวาและมิตรสหาย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ขอให้เดินใกล้ชิดพระผู้ไถ่ ขอติดตามจนกว่าจะตาย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ขออยู่ใกล้พระเยซู  ขออยู่ใกล้พระเยซู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ตลอดทางชีวิตในโลกนี้  ข้าฯขอเดินชิดพระเยซู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2.ไม่อยากเพลินกับสุขแห่งโลกนี้ หรือมีชื่อเสียงก้องกำจาย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แต่ยินดีอดทนแม้เหนื่อยยาก ร่วมลำบากกับพระผู้ไถ่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ขออยู่ใกล้พระเยซู  ขออยู่ใกล้พระเยซู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ถึงลำบากยุ่งยากสักเพียงไร ข้าขออยู่ชิดพระเยซู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3.เมื่อลำบาก จิตใจเกิดความกลัว ขอผู้ไถ่ได้จูงมือข้าฯ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เมื่อประตูสวรรค์เปิดรับข้าฯ ขอให้ข้าฯเฝ้าใกล้พระองค์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ขออยู่ใกล้พระเยซู ขออยู่ใกล้พระเยซู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เมื่อประตูสวรรค์นิรันดร์เปิด ข้าขออยู่ใกล้พระเยซู 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ขออยู่ใกล้พระเยซู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ขออยู่ใกล้พระเยซู </dc:title>
  <dc:creator>mary</dc:creator>
  <cp:lastModifiedBy>mary</cp:lastModifiedBy>
  <cp:revision>5</cp:revision>
  <dcterms:created xsi:type="dcterms:W3CDTF">2021-03-24T15:04:01Z</dcterms:created>
  <dcterms:modified xsi:type="dcterms:W3CDTF">2021-03-24T17:32:04Z</dcterms:modified>
</cp:coreProperties>
</file>