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0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794D-3CB1-47B5-BBB8-5B310258B908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D390-C0A3-463B-81B1-66EE166EF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794D-3CB1-47B5-BBB8-5B310258B908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D390-C0A3-463B-81B1-66EE166EF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794D-3CB1-47B5-BBB8-5B310258B908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D390-C0A3-463B-81B1-66EE166EF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794D-3CB1-47B5-BBB8-5B310258B908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D390-C0A3-463B-81B1-66EE166EF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794D-3CB1-47B5-BBB8-5B310258B908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D390-C0A3-463B-81B1-66EE166EF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794D-3CB1-47B5-BBB8-5B310258B908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D390-C0A3-463B-81B1-66EE166EF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794D-3CB1-47B5-BBB8-5B310258B908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D390-C0A3-463B-81B1-66EE166EF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794D-3CB1-47B5-BBB8-5B310258B908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D390-C0A3-463B-81B1-66EE166EF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794D-3CB1-47B5-BBB8-5B310258B908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D390-C0A3-463B-81B1-66EE166EF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794D-3CB1-47B5-BBB8-5B310258B908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D390-C0A3-463B-81B1-66EE166EF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794D-3CB1-47B5-BBB8-5B310258B908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D390-C0A3-463B-81B1-66EE166EF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5794D-3CB1-47B5-BBB8-5B310258B908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1D390-C0A3-463B-81B1-66EE166EFA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rightly Beams Our Father's Mercy.jpg"/>
          <p:cNvPicPr>
            <a:picLocks noChangeAspect="1"/>
          </p:cNvPicPr>
          <p:nvPr userDrawn="1"/>
        </p:nvPicPr>
        <p:blipFill>
          <a:blip r:embed="rId14" cstate="print">
            <a:lum bright="4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Mila de sus străluceș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548680"/>
          </a:xfrm>
        </p:spPr>
        <p:txBody>
          <a:bodyPr>
            <a:normAutofit fontScale="90000"/>
          </a:bodyPr>
          <a:lstStyle/>
          <a:p>
            <a:r>
              <a:rPr lang="ml-IN" sz="3600" b="1" dirty="0" smtClean="0"/>
              <a:t>ദൈവം തൻ വൻ ദീപസ്തംഭം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953344"/>
            <a:ext cx="5976664" cy="5355976"/>
          </a:xfrm>
        </p:spPr>
        <p:txBody>
          <a:bodyPr>
            <a:normAutofit/>
          </a:bodyPr>
          <a:lstStyle/>
          <a:p>
            <a:pPr algn="l"/>
            <a:r>
              <a:rPr lang="ml-I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പോയ് ദുഃഖമട-ക്ക ലോകം തുണയ്ക്കാ,</a:t>
            </a:r>
          </a:p>
          <a:p>
            <a:pPr algn="l"/>
            <a:r>
              <a:rPr lang="ml-I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ആ-ഴത്തിൽ അട-ക്ക, നീ ഭദ്രമാക്ക.</a:t>
            </a:r>
          </a:p>
          <a:p>
            <a:pPr algn="l"/>
            <a:r>
              <a:rPr lang="ml-I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ശാ-ന്തമായ് ചിന്തി-ക്ക രാ-വിന്നിരുട്ടിൽ,</a:t>
            </a:r>
          </a:p>
          <a:p>
            <a:pPr algn="l"/>
            <a:r>
              <a:rPr lang="ml-I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യേ-ശുവോടു ചൊൽ-ക താൻ വഴി കാട്ടും.</a:t>
            </a:r>
          </a:p>
          <a:p>
            <a:pPr algn="l"/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ml-IN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ml-I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പോയ്‌ ചോല്ലേശുവോടു ദുഃഖമറിയും,</a:t>
            </a:r>
          </a:p>
          <a:p>
            <a:pPr algn="l"/>
            <a:r>
              <a:rPr lang="ml-I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പോയ്‌ ചോല്ലേശുവോടു ശാന്തിയരുളും.</a:t>
            </a:r>
          </a:p>
          <a:p>
            <a:pPr algn="l"/>
            <a:r>
              <a:rPr lang="ml-I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പോയ് ആസ്വദിച്ചീടൂ തൻ കിരണങ്ങൾ,</a:t>
            </a:r>
          </a:p>
          <a:p>
            <a:pPr algn="l"/>
            <a:r>
              <a:rPr lang="ml-I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താൻ ഭാരമകറ്റും, ചോല്ലേശുവോടു.</a:t>
            </a:r>
          </a:p>
          <a:p>
            <a:pPr algn="l"/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ml-IN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ml-I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മാ-നസം നീറുന്നു വൻ ദുഃഖത്താലെ,</a:t>
            </a:r>
          </a:p>
          <a:p>
            <a:pPr algn="l"/>
            <a:r>
              <a:rPr lang="ml-I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പോയ് ആശ്വസിപ്പി-ക്ക ആ-ശയറ്റോരെ.</a:t>
            </a:r>
          </a:p>
          <a:p>
            <a:pPr algn="l"/>
            <a:r>
              <a:rPr lang="ml-I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പോയ് ദുഃഖമട-ക്കി ആ-ശ്വസിപ്പിക്ക,</a:t>
            </a:r>
          </a:p>
          <a:p>
            <a:pPr algn="l"/>
            <a:r>
              <a:rPr lang="ml-I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സ-ന്തോഷ കിരണം പ-ങ്കുവയ്ക്കുക.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60</Words>
  <Application>Microsoft Office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ദൈവം തൻ വൻ ദീപസ്തംഭം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ദൈവം തൻ വൻ ദീപസ്തംഭം</dc:title>
  <dc:creator>mary</dc:creator>
  <cp:lastModifiedBy>mary</cp:lastModifiedBy>
  <cp:revision>2</cp:revision>
  <dcterms:created xsi:type="dcterms:W3CDTF">2021-03-11T14:49:09Z</dcterms:created>
  <dcterms:modified xsi:type="dcterms:W3CDTF">2021-03-11T20:25:50Z</dcterms:modified>
</cp:coreProperties>
</file>