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31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1DA4-4009-4DD2-AFE6-BE966D193463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D5A5-1CA9-4F79-BF34-6363C84E5A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Что за Друга мы имее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40060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Что </a:t>
            </a:r>
            <a:r>
              <a:rPr lang="ru-RU" b="1" dirty="0"/>
              <a:t>за Друга мы имеем</a:t>
            </a:r>
            <a:br>
              <a:rPr lang="ru-RU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6400800" cy="48740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Что за Друга мы имеем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к жизни пробудил,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мы счастием владеем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 источник вечных сил.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Ах, как часто мы страдали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терпя напрасно там,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просить мы забывали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помог Он нам.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Искушенье ль нас тревожит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Пытки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ль тяжки для кого -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Каждый пусть из нас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возложит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свою всю на Него.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один среди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вселенной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 средь тьмы пролить,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Христос один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мгновенно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горе облегчить.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Изнываем мы от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зноя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этой жизни суетной;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 лишь Ему откроем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даст душе покой.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нас друзья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забыли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Господу о том,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Христос проявит в силе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верный Друг во всем.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Что за Друга мы имеем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Что за Друга мы имеем </dc:title>
  <dc:creator>mary</dc:creator>
  <cp:lastModifiedBy>mary</cp:lastModifiedBy>
  <cp:revision>4</cp:revision>
  <dcterms:created xsi:type="dcterms:W3CDTF">2021-03-31T15:33:08Z</dcterms:created>
  <dcterms:modified xsi:type="dcterms:W3CDTF">2021-03-31T17:24:33Z</dcterms:modified>
</cp:coreProperties>
</file>