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C234-1E4A-4BC5-B8AB-804B58375915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19F5-D3A0-46BB-B2CB-451A4EE87E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паситель говори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Спаситель </a:t>
            </a:r>
            <a:r>
              <a:rPr lang="az-Cyrl-AZ" b="1" dirty="0"/>
              <a:t>говорит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5544616" cy="59766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1.Спаситель говорит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слаб в земной борьбе,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мужайся и молись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нужно, дам тебе.»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Долг мой </a:t>
            </a:r>
            <a:r>
              <a:rPr lang="ru-RU" sz="1800" b="1" dirty="0" smtClean="0">
                <a:solidFill>
                  <a:srgbClr val="FF0000"/>
                </a:solidFill>
              </a:rPr>
              <a:t>уплатил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Любящий </a:t>
            </a:r>
            <a:r>
              <a:rPr lang="ru-RU" sz="1800" b="1" dirty="0" smtClean="0">
                <a:solidFill>
                  <a:srgbClr val="FF0000"/>
                </a:solidFill>
              </a:rPr>
              <a:t>Иисус.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Грех мой кровью искупил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Лишь </a:t>
            </a:r>
            <a:r>
              <a:rPr lang="ru-RU" sz="1800" b="1" dirty="0" smtClean="0">
                <a:solidFill>
                  <a:srgbClr val="FF0000"/>
                </a:solidFill>
              </a:rPr>
              <a:t>Им всегда хвалюсь.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2.Господь, Твоя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рука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совершить,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Сокрушить ярмо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раны исцелить.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3.Негоден я, чтоб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Тобой на высоте,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мой грех с 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Кровью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Агнца на кресте.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4.Когда же в оный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день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Ним явлюсь,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Буду повторять везде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Умер за меня Иисус!»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Спаситель говорит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Спаситель говорит </dc:title>
  <dc:creator>mary</dc:creator>
  <cp:lastModifiedBy>mary</cp:lastModifiedBy>
  <cp:revision>7</cp:revision>
  <dcterms:created xsi:type="dcterms:W3CDTF">2021-03-14T20:31:04Z</dcterms:created>
  <dcterms:modified xsi:type="dcterms:W3CDTF">2021-03-15T00:18:21Z</dcterms:modified>
</cp:coreProperties>
</file>