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0E11-68F5-4C47-B02C-4B34E6B14DC2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370E-D3FD-4F3F-8B1B-D68FE1EF3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0E11-68F5-4C47-B02C-4B34E6B14DC2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370E-D3FD-4F3F-8B1B-D68FE1EF3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0E11-68F5-4C47-B02C-4B34E6B14DC2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370E-D3FD-4F3F-8B1B-D68FE1EF3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0E11-68F5-4C47-B02C-4B34E6B14DC2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370E-D3FD-4F3F-8B1B-D68FE1EF3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0E11-68F5-4C47-B02C-4B34E6B14DC2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370E-D3FD-4F3F-8B1B-D68FE1EF3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0E11-68F5-4C47-B02C-4B34E6B14DC2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370E-D3FD-4F3F-8B1B-D68FE1EF3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0E11-68F5-4C47-B02C-4B34E6B14DC2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370E-D3FD-4F3F-8B1B-D68FE1EF3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0E11-68F5-4C47-B02C-4B34E6B14DC2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370E-D3FD-4F3F-8B1B-D68FE1EF3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0E11-68F5-4C47-B02C-4B34E6B14DC2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370E-D3FD-4F3F-8B1B-D68FE1EF3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0E11-68F5-4C47-B02C-4B34E6B14DC2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370E-D3FD-4F3F-8B1B-D68FE1EF3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0E11-68F5-4C47-B02C-4B34E6B14DC2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2370E-D3FD-4F3F-8B1B-D68FE1EF3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10E11-68F5-4C47-B02C-4B34E6B14DC2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2370E-D3FD-4F3F-8B1B-D68FE1EF34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's Prayer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тче на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260649"/>
            <a:ext cx="2664296" cy="5760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sz="4900" b="1" dirty="0" smtClean="0"/>
              <a:t>Отче </a:t>
            </a:r>
            <a:r>
              <a:rPr lang="az-Cyrl-AZ" sz="4900" b="1" dirty="0"/>
              <a:t>наш</a:t>
            </a:r>
            <a:r>
              <a:rPr lang="az-Cyrl-AZ" b="1" dirty="0"/>
              <a:t/>
            </a:r>
            <a:br>
              <a:rPr lang="az-Cyrl-AZ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6264696" cy="3744416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Отче наш, Иже еси на небесех!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 святится имя Твое,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 приидет Царствие Твое,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 будет воля Твоя,яко на небеси и на земли.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Хлеб наш насущный даждь нам днесь;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остави нам долги наша,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якоже и мы оставляем должником нашим;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не введи нас во искушение,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избави нас от лукаваго.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Ибо Твое есть Царство и сила и слава во веки. Аминь.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74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Отче наш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Отче наш </dc:title>
  <dc:creator>mary</dc:creator>
  <cp:lastModifiedBy>mary</cp:lastModifiedBy>
  <cp:revision>3</cp:revision>
  <dcterms:created xsi:type="dcterms:W3CDTF">2021-03-28T13:41:53Z</dcterms:created>
  <dcterms:modified xsi:type="dcterms:W3CDTF">2021-03-28T18:25:57Z</dcterms:modified>
</cp:coreProperties>
</file>