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D304-FD2F-456E-A1FE-35E63221C162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A31A-5BB0-4336-977B-A7454C0C2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D304-FD2F-456E-A1FE-35E63221C162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A31A-5BB0-4336-977B-A7454C0C2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D304-FD2F-456E-A1FE-35E63221C162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A31A-5BB0-4336-977B-A7454C0C2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D304-FD2F-456E-A1FE-35E63221C162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A31A-5BB0-4336-977B-A7454C0C2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D304-FD2F-456E-A1FE-35E63221C162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A31A-5BB0-4336-977B-A7454C0C2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D304-FD2F-456E-A1FE-35E63221C162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A31A-5BB0-4336-977B-A7454C0C2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D304-FD2F-456E-A1FE-35E63221C162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A31A-5BB0-4336-977B-A7454C0C2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D304-FD2F-456E-A1FE-35E63221C162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A31A-5BB0-4336-977B-A7454C0C2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D304-FD2F-456E-A1FE-35E63221C162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A31A-5BB0-4336-977B-A7454C0C2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D304-FD2F-456E-A1FE-35E63221C162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A31A-5BB0-4336-977B-A7454C0C2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BD304-FD2F-456E-A1FE-35E63221C162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A31A-5BB0-4336-977B-A7454C0C2A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BD304-FD2F-456E-A1FE-35E63221C162}" type="datetimeFigureOut">
              <a:rPr lang="en-US" smtClean="0"/>
              <a:pPr/>
              <a:t>3/30/2021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7A31A-5BB0-4336-977B-A7454C0C2A2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1"/>
            <a:ext cx="9144000" cy="689229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Небесный Луч в душе мое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0"/>
            <a:ext cx="6408712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Небесный </a:t>
            </a:r>
            <a:r>
              <a:rPr lang="ru-RU" b="1" dirty="0"/>
              <a:t>Луч в душе моей</a:t>
            </a:r>
            <a:br>
              <a:rPr lang="ru-RU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836712"/>
            <a:ext cx="6840760" cy="5860032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1.Небесный луч в душе моей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Светлей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всех лучей,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Что светят ярко над землёй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луч — Спаситель мой.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Чудный светоч! Чудный светоч</a:t>
            </a:r>
            <a:r>
              <a:rPr lang="ru-RU" sz="1800" b="1" dirty="0" smtClean="0">
                <a:solidFill>
                  <a:srgbClr val="FF0000"/>
                </a:solidFill>
              </a:rPr>
              <a:t>!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Как </a:t>
            </a:r>
            <a:r>
              <a:rPr lang="ru-RU" sz="1800" b="1" dirty="0" smtClean="0">
                <a:solidFill>
                  <a:srgbClr val="FF0000"/>
                </a:solidFill>
              </a:rPr>
              <a:t>блаженны мира, счастья дни,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Когда Иисус являет лик</a:t>
            </a:r>
            <a:r>
              <a:rPr lang="ru-RU" sz="1800" b="1" dirty="0" smtClean="0">
                <a:solidFill>
                  <a:srgbClr val="FF0000"/>
                </a:solidFill>
              </a:rPr>
              <a:t>!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</a:rPr>
              <a:t>Чудный </a:t>
            </a:r>
            <a:r>
              <a:rPr lang="ru-RU" sz="1800" b="1" dirty="0" smtClean="0">
                <a:solidFill>
                  <a:srgbClr val="FF0000"/>
                </a:solidFill>
              </a:rPr>
              <a:t>светоч у меня.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2.Чудесный гимн в душе моей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Хвала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Царю царей!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Ту песню слышит вечный Бог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Хотя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 я петь не мог.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3.Весна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царит в душе моей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близок мой Христос!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голубь мира в клеть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скорбей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Цветы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любви принёс.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4.Луч радости в душе моей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Хвала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Ему звучит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блага, что Он мне дарит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счастье лучших дней.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113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Небесный Луч в душе моей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Небесный Луч в душе моей </dc:title>
  <dc:creator>mary</dc:creator>
  <cp:lastModifiedBy>mary</cp:lastModifiedBy>
  <cp:revision>8</cp:revision>
  <dcterms:created xsi:type="dcterms:W3CDTF">2021-03-30T15:07:34Z</dcterms:created>
  <dcterms:modified xsi:type="dcterms:W3CDTF">2021-03-30T19:44:08Z</dcterms:modified>
</cp:coreProperties>
</file>