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BDB66-F4D1-454C-8AE7-863AA01A12F7}" type="datetimeFigureOut">
              <a:rPr lang="en-US" smtClean="0"/>
              <a:pPr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4CEBD-1506-4CE9-AF9A-C1F6650684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Когда мы со Христо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040560" cy="404664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Когда мы со Христом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712968" cy="59766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мы со Христом в свете слова идём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славу Он даст нам найти!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Повинуясь во всем, все пребудем мы в Нем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послушно с Ним хочет идти.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Слушайся, верь,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Нет </a:t>
            </a:r>
            <a:r>
              <a:rPr lang="ru-RU" sz="1800" b="1" dirty="0" smtClean="0">
                <a:solidFill>
                  <a:srgbClr val="FF0000"/>
                </a:solidFill>
              </a:rPr>
              <a:t>другого пути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Обрести спасенье,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Лишь </a:t>
            </a:r>
            <a:r>
              <a:rPr lang="ru-RU" sz="1800" b="1" dirty="0" smtClean="0">
                <a:solidFill>
                  <a:srgbClr val="FF0000"/>
                </a:solidFill>
              </a:rPr>
              <a:t>в Иисусе Христе.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тень ниспадет или туча взойдет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улыбкой поможет пройти;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пребудет ни страх, ни слеза на очах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Нужно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в послушанье идти.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бремя несем иль страдаем в борьбе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Воздаянье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медлит прийти;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Коль утраты нам жаль, встретим горесть, печаль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в них можем найти.</a:t>
            </a:r>
          </a:p>
          <a:p>
            <a:pPr algn="l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всю радость познать, нужно все нам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отдать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себя на алтарь принести;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блаженство дарит только тем, кто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спешит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Верным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быть и послушно идти.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общенье с Христом к Нему в ноги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падем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Иль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союзе с Ним будем идти;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Куда скажет - пойдем, что допустит - снесем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страшись, но послушно иди!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178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Когда мы со Христом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Когда мы со Христом</dc:title>
  <dc:creator>mary</dc:creator>
  <cp:lastModifiedBy>mary</cp:lastModifiedBy>
  <cp:revision>5</cp:revision>
  <dcterms:created xsi:type="dcterms:W3CDTF">2021-03-17T14:25:59Z</dcterms:created>
  <dcterms:modified xsi:type="dcterms:W3CDTF">2021-03-17T17:29:31Z</dcterms:modified>
</cp:coreProperties>
</file>