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8B3B-780C-4D17-8EFB-4B512AB65E0C}" type="datetimeFigureOut">
              <a:rPr lang="en-US" smtClean="0"/>
              <a:pPr/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BA734-C024-4A01-AF50-621E20A06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8B3B-780C-4D17-8EFB-4B512AB65E0C}" type="datetimeFigureOut">
              <a:rPr lang="en-US" smtClean="0"/>
              <a:pPr/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BA734-C024-4A01-AF50-621E20A06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8B3B-780C-4D17-8EFB-4B512AB65E0C}" type="datetimeFigureOut">
              <a:rPr lang="en-US" smtClean="0"/>
              <a:pPr/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BA734-C024-4A01-AF50-621E20A06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8B3B-780C-4D17-8EFB-4B512AB65E0C}" type="datetimeFigureOut">
              <a:rPr lang="en-US" smtClean="0"/>
              <a:pPr/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BA734-C024-4A01-AF50-621E20A06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8B3B-780C-4D17-8EFB-4B512AB65E0C}" type="datetimeFigureOut">
              <a:rPr lang="en-US" smtClean="0"/>
              <a:pPr/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BA734-C024-4A01-AF50-621E20A06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8B3B-780C-4D17-8EFB-4B512AB65E0C}" type="datetimeFigureOut">
              <a:rPr lang="en-US" smtClean="0"/>
              <a:pPr/>
              <a:t>3/20/2021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BA734-C024-4A01-AF50-621E20A06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8B3B-780C-4D17-8EFB-4B512AB65E0C}" type="datetimeFigureOut">
              <a:rPr lang="en-US" smtClean="0"/>
              <a:pPr/>
              <a:t>3/20/2021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BA734-C024-4A01-AF50-621E20A06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8B3B-780C-4D17-8EFB-4B512AB65E0C}" type="datetimeFigureOut">
              <a:rPr lang="en-US" smtClean="0"/>
              <a:pPr/>
              <a:t>3/20/2021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BA734-C024-4A01-AF50-621E20A06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8B3B-780C-4D17-8EFB-4B512AB65E0C}" type="datetimeFigureOut">
              <a:rPr lang="en-US" smtClean="0"/>
              <a:pPr/>
              <a:t>3/20/2021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BA734-C024-4A01-AF50-621E20A06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8B3B-780C-4D17-8EFB-4B512AB65E0C}" type="datetimeFigureOut">
              <a:rPr lang="en-US" smtClean="0"/>
              <a:pPr/>
              <a:t>3/20/2021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BA734-C024-4A01-AF50-621E20A06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8B3B-780C-4D17-8EFB-4B512AB65E0C}" type="datetimeFigureOut">
              <a:rPr lang="en-US" smtClean="0"/>
              <a:pPr/>
              <a:t>3/20/2021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BA734-C024-4A01-AF50-621E20A06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48B3B-780C-4D17-8EFB-4B512AB65E0C}" type="datetimeFigureOut">
              <a:rPr lang="en-US" smtClean="0"/>
              <a:pPr/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BA734-C024-4A01-AF50-621E20A060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urn Your Eyes Upon Jesus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Душа, ты в борьбе и томлень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0"/>
            <a:ext cx="7128792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ru-RU" b="1" dirty="0" smtClean="0"/>
              <a:t>Душа</a:t>
            </a:r>
            <a:r>
              <a:rPr lang="ru-RU" b="1" dirty="0"/>
              <a:t>, ты в борьбе и томленье</a:t>
            </a: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980728"/>
            <a:ext cx="4248472" cy="554461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Душа, ты в борьбе и томленьи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молитве смиренно склонись.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Иисусе найдёшь подкрепленье,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новую радость и жизнь.</a:t>
            </a:r>
          </a:p>
          <a:p>
            <a:pPr algn="l"/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Припев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Брат, гляди на Иисуса!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Он выше, славнее всего,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И земные скорби рассеются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В дивном свете сиянья Его.</a:t>
            </a:r>
          </a:p>
          <a:p>
            <a:pPr algn="l"/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Чрез смерть Он вошёл в Свою славу,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 Ним нам идти суждено.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Своих Он в борьбе не оставит,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Врага победил Он давно</a:t>
            </a:r>
          </a:p>
          <a:p>
            <a:pPr algn="l"/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Он сдержит Своё обещанье,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Всем сердцем Ему доверяй.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Живущим в нужде и страданьи</a:t>
            </a:r>
          </a:p>
          <a:p>
            <a:pPr algn="l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Спасенье и мир возвещай.</a:t>
            </a: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97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Душа, ты в борьбе и томленье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Душа, ты в борьбе и томленье </dc:title>
  <dc:creator>mary</dc:creator>
  <cp:lastModifiedBy>mary</cp:lastModifiedBy>
  <cp:revision>6</cp:revision>
  <dcterms:created xsi:type="dcterms:W3CDTF">2021-03-20T14:48:36Z</dcterms:created>
  <dcterms:modified xsi:type="dcterms:W3CDTF">2021-03-20T16:43:58Z</dcterms:modified>
</cp:coreProperties>
</file>