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3B8E-48AD-449D-A456-E9FF2D94732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42AE7-74A8-4DC6-9CE9-A29E3EFD6D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се совершил by Hill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904656" cy="3600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Все </a:t>
            </a:r>
            <a:r>
              <a:rPr lang="az-Cyrl-AZ" b="1" dirty="0" smtClean="0"/>
              <a:t>совершил</a:t>
            </a:r>
            <a:r>
              <a:rPr lang="en-US" b="1" dirty="0" smtClean="0"/>
              <a:t> </a:t>
            </a:r>
            <a:r>
              <a:rPr lang="en-US" b="1" dirty="0" smtClean="0"/>
              <a:t>by </a:t>
            </a:r>
            <a:r>
              <a:rPr lang="en-US" b="1" dirty="0" err="1"/>
              <a:t>Hillsong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5688632" cy="547260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нашел Ты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знал мой путь,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потому что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Любишь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Своею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Славой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покрой,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любое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время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любишь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любишь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Пред Тобой склоняюсь я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Кровь </a:t>
            </a:r>
            <a:r>
              <a:rPr lang="ru-RU" sz="1800" b="1" dirty="0" smtClean="0">
                <a:solidFill>
                  <a:srgbClr val="FF0000"/>
                </a:solidFill>
              </a:rPr>
              <a:t>пролил Ты за меня,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Нет любви ценней Твоей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Ты </a:t>
            </a:r>
            <a:r>
              <a:rPr lang="ru-RU" sz="1800" b="1" dirty="0" smtClean="0">
                <a:solidFill>
                  <a:srgbClr val="FF0000"/>
                </a:solidFill>
              </a:rPr>
              <a:t>Иисус превыше всех,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Кровью Ты омыл мой грех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Что </a:t>
            </a:r>
            <a:r>
              <a:rPr lang="ru-RU" sz="1800" b="1" dirty="0" smtClean="0">
                <a:solidFill>
                  <a:srgbClr val="FF0000"/>
                </a:solidFill>
              </a:rPr>
              <a:t>разлучит нас с Тобой?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Ведешь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Ты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Хранишь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путь,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Твоих руках 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любишь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совершил, Смерть победил,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жизнь вечную мне подарил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Твоей Славой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Померкнет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предо мною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Любишь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Все совершил by Hillsong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Преклоняюсь у Креста by Hillsong</dc:title>
  <dc:creator>mary</dc:creator>
  <cp:lastModifiedBy>mary</cp:lastModifiedBy>
  <cp:revision>5</cp:revision>
  <dcterms:created xsi:type="dcterms:W3CDTF">2021-03-02T16:55:13Z</dcterms:created>
  <dcterms:modified xsi:type="dcterms:W3CDTF">2021-03-03T15:46:45Z</dcterms:modified>
</cp:coreProperties>
</file>