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E6BE-A873-4ED2-869B-17712076E4EA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B5E5-4201-4A1B-AC58-956C624F1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E6BE-A873-4ED2-869B-17712076E4EA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B5E5-4201-4A1B-AC58-956C624F1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E6BE-A873-4ED2-869B-17712076E4EA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B5E5-4201-4A1B-AC58-956C624F1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E6BE-A873-4ED2-869B-17712076E4EA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B5E5-4201-4A1B-AC58-956C624F1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E6BE-A873-4ED2-869B-17712076E4EA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B5E5-4201-4A1B-AC58-956C624F1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E6BE-A873-4ED2-869B-17712076E4EA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B5E5-4201-4A1B-AC58-956C624F1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E6BE-A873-4ED2-869B-17712076E4EA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B5E5-4201-4A1B-AC58-956C624F1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E6BE-A873-4ED2-869B-17712076E4EA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B5E5-4201-4A1B-AC58-956C624F1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E6BE-A873-4ED2-869B-17712076E4EA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B5E5-4201-4A1B-AC58-956C624F1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E6BE-A873-4ED2-869B-17712076E4EA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B5E5-4201-4A1B-AC58-956C624F1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E6BE-A873-4ED2-869B-17712076E4EA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B5E5-4201-4A1B-AC58-956C624F1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4E6BE-A873-4ED2-869B-17712076E4EA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1B5E5-4201-4A1B-AC58-956C624F15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Morning Gilds the Ski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Morning Gilds the Sk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624736" cy="4320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When Morning Gilds the Skies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5544616" cy="48020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morning gilds the skies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heart awaking cries,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Jesus Christ be praised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Alike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work and prayer,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Jesus I repair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May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Christ be praised!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Does sadness fill my mind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solace here I find,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Jesus Christ be praised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Or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fades my earthly bliss?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comfort still is this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May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Christ be praised!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night becomes as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  When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the heart we say,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Jesus Christ be praised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The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pow’rs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of darkness fear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this sweet chant they hear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May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Christ be praised!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 nations of mankind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In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your concord find,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Jesus Christ be praised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Let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the earth around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Ring joyous with the sound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May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Christ be praised!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Sing, suns and stars of space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ye that see His face,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Jesus Christ be praised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God’s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whole creation o’er,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Both now and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evermore  May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Christ be praised!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this, while life is mine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canticle divine,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Jesus Christ be praised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Be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th’eternal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song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Thro’ all the ages 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May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Christ be praised!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217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Morning Gilds the Skies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Morning Gilds the Skies </dc:title>
  <dc:creator>mary</dc:creator>
  <cp:lastModifiedBy>mary</cp:lastModifiedBy>
  <cp:revision>5</cp:revision>
  <dcterms:created xsi:type="dcterms:W3CDTF">2021-03-26T14:06:47Z</dcterms:created>
  <dcterms:modified xsi:type="dcterms:W3CDTF">2021-03-27T18:55:21Z</dcterms:modified>
</cp:coreProperties>
</file>