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64743-32F0-4C51-8D62-B89E274E0334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8A4D9-FEAC-4F71-AD69-7DD74B8AE0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nn wir wandeln im Herr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42490"/>
            <a:ext cx="5616624" cy="404663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sz="4000" b="1" dirty="0" smtClean="0"/>
              <a:t>Wenn </a:t>
            </a:r>
            <a:r>
              <a:rPr lang="de-DE" sz="4000" b="1" dirty="0"/>
              <a:t>wir wandeln im Herrn</a:t>
            </a:r>
            <a:r>
              <a:rPr lang="de-DE" sz="4000" dirty="0"/>
              <a:t/>
            </a:r>
            <a:br>
              <a:rPr lang="de-DE" sz="40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28234"/>
            <a:ext cx="4968552" cy="4802088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1.Wenn wir wandeln im Herrn, Gottes Wort unser Stern,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wie schwinden da Dunkel und Grau'n;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Er lenkt jeden Schritt, Seine Gnade geht mit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 uns allen, die folgen und trau'n.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  <a:r>
              <a:rPr lang="de-DE" sz="1600" b="1" dirty="0" smtClean="0">
                <a:solidFill>
                  <a:srgbClr val="FF0000"/>
                </a:solidFill>
              </a:rPr>
              <a:t>. 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Folgen und Trau'n wird zum Siegen und Schau'n.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Willst du Frieden der Seele, musst du folgen und trau'n.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2.Uns bedrückt keine Last, die nicht Er auch erfasst;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Ihn dürfen wir allezeit bau'n.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hat Segen bereit, auch im Kreuz und im Leid,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gehorsam wir folgen und trau'n.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3.Unser Leben und Sein gehört Jesus allein,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dem Brandaltar will Er es schau'n.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die Zucht, die Er übt, und die Kraft, die Er gibt,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sind für die, die Ihm folgen und trau'n.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4.Einst wird Er offenbar Seiner wartenden Schar,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den König in Schöne soll schau'n.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Einen Platz auf dem Thron, ja das Reich und die Kron'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gibt Er denen, die folgen und trau'n.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178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Wenn wir wandeln im Herrn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Wenn wir wandeln im Herrn </dc:title>
  <dc:creator>mary</dc:creator>
  <cp:lastModifiedBy>mary</cp:lastModifiedBy>
  <cp:revision>3</cp:revision>
  <dcterms:created xsi:type="dcterms:W3CDTF">2021-03-17T14:05:04Z</dcterms:created>
  <dcterms:modified xsi:type="dcterms:W3CDTF">2021-03-17T17:21:09Z</dcterms:modified>
</cp:coreProperties>
</file>