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05078-86EE-4301-948B-7D12F791E420}" type="datetimeFigureOut">
              <a:rPr lang="en-US" smtClean="0"/>
              <a:t>3/13/2021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42782-DFF4-43EE-9067-38D020C68E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05078-86EE-4301-948B-7D12F791E420}" type="datetimeFigureOut">
              <a:rPr lang="en-US" smtClean="0"/>
              <a:t>3/13/2021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42782-DFF4-43EE-9067-38D020C68E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05078-86EE-4301-948B-7D12F791E420}" type="datetimeFigureOut">
              <a:rPr lang="en-US" smtClean="0"/>
              <a:t>3/13/2021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42782-DFF4-43EE-9067-38D020C68E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05078-86EE-4301-948B-7D12F791E420}" type="datetimeFigureOut">
              <a:rPr lang="en-US" smtClean="0"/>
              <a:t>3/13/2021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42782-DFF4-43EE-9067-38D020C68E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05078-86EE-4301-948B-7D12F791E420}" type="datetimeFigureOut">
              <a:rPr lang="en-US" smtClean="0"/>
              <a:t>3/13/2021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42782-DFF4-43EE-9067-38D020C68E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05078-86EE-4301-948B-7D12F791E420}" type="datetimeFigureOut">
              <a:rPr lang="en-US" smtClean="0"/>
              <a:t>3/13/2021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42782-DFF4-43EE-9067-38D020C68E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05078-86EE-4301-948B-7D12F791E420}" type="datetimeFigureOut">
              <a:rPr lang="en-US" smtClean="0"/>
              <a:t>3/13/2021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42782-DFF4-43EE-9067-38D020C68E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05078-86EE-4301-948B-7D12F791E420}" type="datetimeFigureOut">
              <a:rPr lang="en-US" smtClean="0"/>
              <a:t>3/13/2021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42782-DFF4-43EE-9067-38D020C68E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05078-86EE-4301-948B-7D12F791E420}" type="datetimeFigureOut">
              <a:rPr lang="en-US" smtClean="0"/>
              <a:t>3/13/2021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42782-DFF4-43EE-9067-38D020C68E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05078-86EE-4301-948B-7D12F791E420}" type="datetimeFigureOut">
              <a:rPr lang="en-US" smtClean="0"/>
              <a:t>3/13/2021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42782-DFF4-43EE-9067-38D020C68E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05078-86EE-4301-948B-7D12F791E420}" type="datetimeFigureOut">
              <a:rPr lang="en-US" smtClean="0"/>
              <a:t>3/13/2021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42782-DFF4-43EE-9067-38D020C68E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05078-86EE-4301-948B-7D12F791E420}" type="datetimeFigureOut">
              <a:rPr lang="en-US" smtClean="0"/>
              <a:t>3/13/2021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942782-DFF4-43EE-9067-38D020C68E2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20170721_103133.png"/>
          <p:cNvPicPr>
            <a:picLocks noChangeAspect="1"/>
          </p:cNvPicPr>
          <p:nvPr userDrawn="1"/>
        </p:nvPicPr>
        <p:blipFill>
          <a:blip r:embed="rId14" cstate="print">
            <a:lum bright="4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enez au Sauveur qui vous ai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0"/>
            <a:ext cx="7056784" cy="578495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b="1" dirty="0" smtClean="0"/>
              <a:t>Venez </a:t>
            </a:r>
            <a:r>
              <a:rPr lang="fr-FR" b="1" dirty="0"/>
              <a:t>au Sauveur qui vous aime</a:t>
            </a:r>
            <a:br>
              <a:rPr lang="fr-FR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620688"/>
            <a:ext cx="3816424" cy="5616624"/>
          </a:xfrm>
        </p:spPr>
        <p:txBody>
          <a:bodyPr>
            <a:noAutofit/>
          </a:bodyPr>
          <a:lstStyle/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Venez au Sauveur qui vous aime,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Venez, il a brisé vos fers;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veut vous recevoir lui-même,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Ses bras vous sont ouverts.</a:t>
            </a:r>
          </a:p>
          <a:p>
            <a:pPr algn="l"/>
            <a:endParaRPr lang="fr-FR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Oh ! Quel beau jour, Sauveur fidèle,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Quand, nous appuyant sur ton bras,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Dans la demeure paternelle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Nous porterons nos pas !</a:t>
            </a:r>
          </a:p>
          <a:p>
            <a:pPr algn="l"/>
            <a:endParaRPr lang="fr-FR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Venez, pécheurs, il vous appelle,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bonheur est dans son amour.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 ! donnez-lui ce cœur rebelle,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Donnez-le sans retour.</a:t>
            </a:r>
          </a:p>
          <a:p>
            <a:pPr algn="l"/>
            <a:endParaRPr lang="fr-FR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temps s’enfuit, l’heure s’écoule,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Qui sait si nous vivrons demain ?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Jésus est ici dans la foule;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 ! saisissez sa main 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107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Venez au Sauveur qui vous aime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Venez au Sauveur qui vous aime </dc:title>
  <dc:creator>mary</dc:creator>
  <cp:lastModifiedBy>mary</cp:lastModifiedBy>
  <cp:revision>7</cp:revision>
  <dcterms:created xsi:type="dcterms:W3CDTF">2021-03-13T16:19:30Z</dcterms:created>
  <dcterms:modified xsi:type="dcterms:W3CDTF">2021-03-13T17:40:31Z</dcterms:modified>
</cp:coreProperties>
</file>