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8B1-9215-4337-8E0D-16B83AC1F83B}" type="datetimeFigureOut">
              <a:rPr lang="en-US" smtClean="0"/>
              <a:pPr/>
              <a:t>3/5/2021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0725D-6197-4AB2-AA27-24507187DC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8B1-9215-4337-8E0D-16B83AC1F83B}" type="datetimeFigureOut">
              <a:rPr lang="en-US" smtClean="0"/>
              <a:pPr/>
              <a:t>3/5/2021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0725D-6197-4AB2-AA27-24507187DC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8B1-9215-4337-8E0D-16B83AC1F83B}" type="datetimeFigureOut">
              <a:rPr lang="en-US" smtClean="0"/>
              <a:pPr/>
              <a:t>3/5/2021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0725D-6197-4AB2-AA27-24507187DC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8B1-9215-4337-8E0D-16B83AC1F83B}" type="datetimeFigureOut">
              <a:rPr lang="en-US" smtClean="0"/>
              <a:pPr/>
              <a:t>3/5/2021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0725D-6197-4AB2-AA27-24507187DC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8B1-9215-4337-8E0D-16B83AC1F83B}" type="datetimeFigureOut">
              <a:rPr lang="en-US" smtClean="0"/>
              <a:pPr/>
              <a:t>3/5/2021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0725D-6197-4AB2-AA27-24507187DC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8B1-9215-4337-8E0D-16B83AC1F83B}" type="datetimeFigureOut">
              <a:rPr lang="en-US" smtClean="0"/>
              <a:pPr/>
              <a:t>3/5/2021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0725D-6197-4AB2-AA27-24507187DC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8B1-9215-4337-8E0D-16B83AC1F83B}" type="datetimeFigureOut">
              <a:rPr lang="en-US" smtClean="0"/>
              <a:pPr/>
              <a:t>3/5/2021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0725D-6197-4AB2-AA27-24507187DC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8B1-9215-4337-8E0D-16B83AC1F83B}" type="datetimeFigureOut">
              <a:rPr lang="en-US" smtClean="0"/>
              <a:pPr/>
              <a:t>3/5/2021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0725D-6197-4AB2-AA27-24507187DC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8B1-9215-4337-8E0D-16B83AC1F83B}" type="datetimeFigureOut">
              <a:rPr lang="en-US" smtClean="0"/>
              <a:pPr/>
              <a:t>3/5/2021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0725D-6197-4AB2-AA27-24507187DC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8B1-9215-4337-8E0D-16B83AC1F83B}" type="datetimeFigureOut">
              <a:rPr lang="en-US" smtClean="0"/>
              <a:pPr/>
              <a:t>3/5/2021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0725D-6197-4AB2-AA27-24507187DC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8B1-9215-4337-8E0D-16B83AC1F83B}" type="datetimeFigureOut">
              <a:rPr lang="en-US" smtClean="0"/>
              <a:pPr/>
              <a:t>3/5/2021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0725D-6197-4AB2-AA27-24507187DC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778B1-9215-4337-8E0D-16B83AC1F83B}" type="datetimeFigureOut">
              <a:rPr lang="en-US" smtClean="0"/>
              <a:pPr/>
              <a:t>3/5/2021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0725D-6197-4AB2-AA27-24507187DC1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's Not A Friend Like The Lowly Jesus.jpg"/>
          <p:cNvPicPr>
            <a:picLocks noChangeAspect="1"/>
          </p:cNvPicPr>
          <p:nvPr userDrawn="1"/>
        </p:nvPicPr>
        <p:blipFill>
          <a:blip r:embed="rId14" cstate="print">
            <a:lum bright="7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phi umhlobo onjengojes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0"/>
            <a:ext cx="6048672" cy="3600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Uphi</a:t>
            </a:r>
            <a:r>
              <a:rPr lang="en-US" b="1" dirty="0" smtClean="0"/>
              <a:t> </a:t>
            </a:r>
            <a:r>
              <a:rPr lang="en-US" b="1" dirty="0" err="1" smtClean="0"/>
              <a:t>umhlobo</a:t>
            </a:r>
            <a:r>
              <a:rPr lang="en-US" b="1" dirty="0" smtClean="0"/>
              <a:t> </a:t>
            </a:r>
            <a:r>
              <a:rPr lang="en-US" b="1" dirty="0" err="1" smtClean="0"/>
              <a:t>onjengojesu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513743"/>
            <a:ext cx="6048672" cy="576064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1.Uphi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umhlobo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onjengoJesu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Kakho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kakho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Ongaphgilisa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izifo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zethu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Kakho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kakho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Refrain: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Uyazaz</a:t>
            </a:r>
            <a:r>
              <a:rPr lang="en-US" sz="1800" b="1" dirty="0" smtClean="0">
                <a:solidFill>
                  <a:srgbClr val="FF0000"/>
                </a:solidFill>
              </a:rPr>
              <a:t>' </a:t>
            </a:r>
            <a:r>
              <a:rPr lang="en-US" sz="1800" b="1" dirty="0" err="1" smtClean="0">
                <a:solidFill>
                  <a:srgbClr val="FF0000"/>
                </a:solidFill>
              </a:rPr>
              <a:t>izinsizi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zethu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Ngaye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ziyakuphela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nya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Uphi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umhlobo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onjengoJesu</a:t>
            </a:r>
            <a:r>
              <a:rPr lang="en-US" sz="1800" b="1" dirty="0" smtClean="0">
                <a:solidFill>
                  <a:srgbClr val="FF0000"/>
                </a:solidFill>
              </a:rPr>
              <a:t>?  </a:t>
            </a:r>
            <a:r>
              <a:rPr lang="en-US" sz="1800" b="1" dirty="0" err="1" smtClean="0">
                <a:solidFill>
                  <a:srgbClr val="FF0000"/>
                </a:solidFill>
              </a:rPr>
              <a:t>Kakho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qha</a:t>
            </a:r>
            <a:r>
              <a:rPr lang="en-US" sz="1800" b="1" dirty="0" smtClean="0">
                <a:solidFill>
                  <a:srgbClr val="FF0000"/>
                </a:solidFill>
              </a:rPr>
              <a:t>; </a:t>
            </a:r>
            <a:r>
              <a:rPr lang="en-US" sz="1800" b="1" dirty="0" err="1" smtClean="0">
                <a:solidFill>
                  <a:srgbClr val="FF0000"/>
                </a:solidFill>
              </a:rPr>
              <a:t>kakho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qha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2.Kakh'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onjengaye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nangobungcwele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Kakho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kakho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Nozithobisa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okwakh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impela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Kakho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kakho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Ngeke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amshiye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omethembayo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Kakho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kakho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Ngek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amalele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nophendukayo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Kakho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kakho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Kakho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omunye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osindisayo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Kakho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kakho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Nasezulwini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osamkelayo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Kakho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kakho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122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Uphi umhlobo onjengojesu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Uphi umhlobo onjengojesu? </dc:title>
  <dc:creator>mary</dc:creator>
  <cp:lastModifiedBy>mary</cp:lastModifiedBy>
  <cp:revision>9</cp:revision>
  <dcterms:created xsi:type="dcterms:W3CDTF">2021-03-05T13:55:29Z</dcterms:created>
  <dcterms:modified xsi:type="dcterms:W3CDTF">2021-03-05T15:33:48Z</dcterms:modified>
</cp:coreProperties>
</file>