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21D9B-FE5B-4542-BB2C-3F866CC41F9D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3246F-8896-4003-BB80-0B31A3EA16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ende Kw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4248472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Twende</a:t>
            </a:r>
            <a:r>
              <a:rPr lang="en-US" b="1" dirty="0" smtClean="0"/>
              <a:t> </a:t>
            </a:r>
            <a:r>
              <a:rPr lang="en-US" b="1" dirty="0" err="1"/>
              <a:t>Kwa</a:t>
            </a:r>
            <a:r>
              <a:rPr lang="en-US" b="1" dirty="0"/>
              <a:t> </a:t>
            </a:r>
            <a:r>
              <a:rPr lang="en-US" b="1" dirty="0" err="1"/>
              <a:t>Yesu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12776"/>
            <a:ext cx="5760640" cy="47300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1.Twende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atuonya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tuijue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chuoni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njoo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Na </a:t>
            </a:r>
            <a:r>
              <a:rPr lang="en-US" sz="2000" b="1" dirty="0" err="1" smtClean="0">
                <a:solidFill>
                  <a:srgbClr val="FF0000"/>
                </a:solidFill>
              </a:rPr>
              <a:t>furaha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tutaiona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myoyo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iki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takasa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sana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Kwako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mwokozi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kuonana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milele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kukaa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“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,”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atwambia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kusikia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tumtii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njoni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Wangojeani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Leo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asemapo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Huruma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zitwitapo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ewe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kijana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njoo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Twende Kwa Yesu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Twende Kwa Yesu </dc:title>
  <dc:creator>mary</dc:creator>
  <cp:lastModifiedBy>mary</cp:lastModifiedBy>
  <cp:revision>5</cp:revision>
  <dcterms:created xsi:type="dcterms:W3CDTF">2021-03-13T16:41:31Z</dcterms:created>
  <dcterms:modified xsi:type="dcterms:W3CDTF">2021-03-13T17:12:22Z</dcterms:modified>
</cp:coreProperties>
</file>