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10A65-FE3A-48E2-AFE8-A4CF4051406F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8D0F2-413B-4571-8642-17D8438981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glaw Mo'y Pagliwana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1"/>
            <a:ext cx="6120680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Tanglaw</a:t>
            </a:r>
            <a:r>
              <a:rPr lang="en-US" b="1" dirty="0" smtClean="0"/>
              <a:t> </a:t>
            </a:r>
            <a:r>
              <a:rPr lang="en-US" b="1" dirty="0" err="1"/>
              <a:t>Mo'y</a:t>
            </a:r>
            <a:r>
              <a:rPr lang="en-US" b="1" dirty="0"/>
              <a:t> </a:t>
            </a:r>
            <a:r>
              <a:rPr lang="en-US" b="1" dirty="0" err="1"/>
              <a:t>Pagliwanagin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6480720" cy="41764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Maliwanag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Awa;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Magningas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aplaya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Tanglaw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Mo'y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pagliwanagin</a:t>
            </a:r>
            <a:r>
              <a:rPr lang="en-US" sz="2000" b="1" dirty="0" smtClean="0">
                <a:solidFill>
                  <a:srgbClr val="FF0000"/>
                </a:solidFill>
              </a:rPr>
              <a:t>, Sa </a:t>
            </a:r>
            <a:r>
              <a:rPr lang="en-US" sz="2000" b="1" dirty="0" err="1" smtClean="0">
                <a:solidFill>
                  <a:srgbClr val="FF0000"/>
                </a:solidFill>
              </a:rPr>
              <a:t>pusikit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dilim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Kalul'wang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tigib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hilahil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Tanglawan</a:t>
            </a:r>
            <a:r>
              <a:rPr lang="en-US" sz="2000" b="1" dirty="0" smtClean="0">
                <a:solidFill>
                  <a:srgbClr val="FF0000"/>
                </a:solidFill>
              </a:rPr>
              <a:t> at </a:t>
            </a:r>
            <a:r>
              <a:rPr lang="en-US" sz="2000" b="1" dirty="0" err="1" smtClean="0">
                <a:solidFill>
                  <a:srgbClr val="FF0000"/>
                </a:solidFill>
              </a:rPr>
              <a:t>sagipin</a:t>
            </a:r>
            <a:endParaRPr lang="en-US" sz="2000" b="1" dirty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Madilim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nangaghihintay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pampang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mangulimlim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Nangalulunod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pampang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makarating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Tanglaw Mo'y Pagliwanagin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Tanglaw Mo'y Pagliwanagin </dc:title>
  <dc:creator>mary</dc:creator>
  <cp:lastModifiedBy>mary</cp:lastModifiedBy>
  <cp:revision>8</cp:revision>
  <dcterms:created xsi:type="dcterms:W3CDTF">2021-03-11T14:59:03Z</dcterms:created>
  <dcterms:modified xsi:type="dcterms:W3CDTF">2021-03-11T19:34:16Z</dcterms:modified>
</cp:coreProperties>
</file>