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A7FF5-358F-4F27-85EC-FBBE660BE183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A37A-9365-418C-AB25-97F861E6B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A7FF5-358F-4F27-85EC-FBBE660BE183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A37A-9365-418C-AB25-97F861E6B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A7FF5-358F-4F27-85EC-FBBE660BE183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A37A-9365-418C-AB25-97F861E6B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A7FF5-358F-4F27-85EC-FBBE660BE183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A37A-9365-418C-AB25-97F861E6B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A7FF5-358F-4F27-85EC-FBBE660BE183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A37A-9365-418C-AB25-97F861E6B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A7FF5-358F-4F27-85EC-FBBE660BE183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A37A-9365-418C-AB25-97F861E6B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A7FF5-358F-4F27-85EC-FBBE660BE183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A37A-9365-418C-AB25-97F861E6B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A7FF5-358F-4F27-85EC-FBBE660BE183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A37A-9365-418C-AB25-97F861E6B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A7FF5-358F-4F27-85EC-FBBE660BE183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A37A-9365-418C-AB25-97F861E6B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A7FF5-358F-4F27-85EC-FBBE660BE183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A37A-9365-418C-AB25-97F861E6B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A7FF5-358F-4F27-85EC-FBBE660BE183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A37A-9365-418C-AB25-97F861E6B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A7FF5-358F-4F27-85EC-FBBE660BE183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3A37A-9365-418C-AB25-97F861E6BF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Peace I Give Unto You.jpg"/>
          <p:cNvPicPr>
            <a:picLocks noChangeAspect="1"/>
          </p:cNvPicPr>
          <p:nvPr userDrawn="1"/>
        </p:nvPicPr>
        <p:blipFill>
          <a:blip r:embed="rId14" cstate="print">
            <a:lum bright="2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ự Bình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404664"/>
            <a:ext cx="3024336" cy="722511"/>
          </a:xfrm>
        </p:spPr>
        <p:txBody>
          <a:bodyPr>
            <a:noAutofit/>
          </a:bodyPr>
          <a:lstStyle/>
          <a:p>
            <a:r>
              <a:rPr lang="en-US" b="1" dirty="0" smtClean="0"/>
              <a:t>Sự Bình 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916832"/>
            <a:ext cx="6408712" cy="4032448"/>
          </a:xfrm>
        </p:spPr>
        <p:txBody>
          <a:bodyPr>
            <a:norm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Sự bình an mà Giê-su ban cho người,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bình an mà trần gian chẳng mang lại.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Bình an ấy, người dương thế không thể am hiểu được.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Biết về Ngài – Sống cho Ngài.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Bình an Chúa đã ban cho trần gian.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Tình yêu mà Giê-su ban cho người,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tình yêu mà trần gian chẳng mang lại.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Tình yêu ấy, người dương thế không thể am hiểu được.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Biết về Ngài – Sống cho Ngài.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Tình yêu Chúa đã ban cho trần gian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104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Sự Bình 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Sự Bình An</dc:title>
  <dc:creator>mary</dc:creator>
  <cp:lastModifiedBy>mary</cp:lastModifiedBy>
  <cp:revision>6</cp:revision>
  <dcterms:created xsi:type="dcterms:W3CDTF">2021-03-08T16:01:06Z</dcterms:created>
  <dcterms:modified xsi:type="dcterms:W3CDTF">2021-03-10T20:30:39Z</dcterms:modified>
</cp:coreProperties>
</file>