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A8163-B71C-4787-B3EC-220C6F27705C}" type="datetimeFigureOut">
              <a:rPr lang="en-US" smtClean="0"/>
              <a:pPr/>
              <a:t>3/18/2021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E3CFE-7713-41E7-ACD6-CD047B3989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A8163-B71C-4787-B3EC-220C6F27705C}" type="datetimeFigureOut">
              <a:rPr lang="en-US" smtClean="0"/>
              <a:pPr/>
              <a:t>3/18/2021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E3CFE-7713-41E7-ACD6-CD047B3989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A8163-B71C-4787-B3EC-220C6F27705C}" type="datetimeFigureOut">
              <a:rPr lang="en-US" smtClean="0"/>
              <a:pPr/>
              <a:t>3/18/2021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E3CFE-7713-41E7-ACD6-CD047B3989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A8163-B71C-4787-B3EC-220C6F27705C}" type="datetimeFigureOut">
              <a:rPr lang="en-US" smtClean="0"/>
              <a:pPr/>
              <a:t>3/18/2021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E3CFE-7713-41E7-ACD6-CD047B3989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A8163-B71C-4787-B3EC-220C6F27705C}" type="datetimeFigureOut">
              <a:rPr lang="en-US" smtClean="0"/>
              <a:pPr/>
              <a:t>3/18/2021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E3CFE-7713-41E7-ACD6-CD047B3989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A8163-B71C-4787-B3EC-220C6F27705C}" type="datetimeFigureOut">
              <a:rPr lang="en-US" smtClean="0"/>
              <a:pPr/>
              <a:t>3/18/2021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E3CFE-7713-41E7-ACD6-CD047B3989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A8163-B71C-4787-B3EC-220C6F27705C}" type="datetimeFigureOut">
              <a:rPr lang="en-US" smtClean="0"/>
              <a:pPr/>
              <a:t>3/18/2021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E3CFE-7713-41E7-ACD6-CD047B3989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A8163-B71C-4787-B3EC-220C6F27705C}" type="datetimeFigureOut">
              <a:rPr lang="en-US" smtClean="0"/>
              <a:pPr/>
              <a:t>3/18/2021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E3CFE-7713-41E7-ACD6-CD047B3989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A8163-B71C-4787-B3EC-220C6F27705C}" type="datetimeFigureOut">
              <a:rPr lang="en-US" smtClean="0"/>
              <a:pPr/>
              <a:t>3/18/2021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E3CFE-7713-41E7-ACD6-CD047B3989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A8163-B71C-4787-B3EC-220C6F27705C}" type="datetimeFigureOut">
              <a:rPr lang="en-US" smtClean="0"/>
              <a:pPr/>
              <a:t>3/18/2021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E3CFE-7713-41E7-ACD6-CD047B3989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A8163-B71C-4787-B3EC-220C6F27705C}" type="datetimeFigureOut">
              <a:rPr lang="en-US" smtClean="0"/>
              <a:pPr/>
              <a:t>3/18/2021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E3CFE-7713-41E7-ACD6-CD047B3989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7A8163-B71C-4787-B3EC-220C6F27705C}" type="datetimeFigureOut">
              <a:rPr lang="en-US" smtClean="0"/>
              <a:pPr/>
              <a:t>3/18/2021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4E3CFE-7713-41E7-ACD6-CD047B39897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RUST AND OBEY.jpg"/>
          <p:cNvPicPr>
            <a:picLocks noChangeAspect="1"/>
          </p:cNvPicPr>
          <p:nvPr userDrawn="1"/>
        </p:nvPicPr>
        <p:blipFill>
          <a:blip r:embed="rId14" cstate="print">
            <a:lum bright="63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iapa yang Berpeg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0"/>
            <a:ext cx="4824536" cy="54868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Siapa</a:t>
            </a:r>
            <a:r>
              <a:rPr lang="en-US" b="1" dirty="0"/>
              <a:t> yang </a:t>
            </a:r>
            <a:r>
              <a:rPr lang="en-US" b="1" dirty="0" err="1"/>
              <a:t>Berpegang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737320"/>
            <a:ext cx="4320480" cy="593204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Siapa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berpegang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sabda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setia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mematuhinya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cah’ya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baka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bersekutu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Refrein</a:t>
            </a:r>
            <a:r>
              <a:rPr lang="en-US" sz="18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Percayalah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pegang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sabdaNya</a:t>
            </a:r>
            <a:r>
              <a:rPr lang="en-US" sz="18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hidupmu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dalam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Yesus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sungguh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bahagia</a:t>
            </a:r>
            <a:r>
              <a:rPr lang="en-US" sz="18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kekal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kenal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sebelum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berserah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bahagia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disediakanNya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berpegang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betapa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terang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beserta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jalanNya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mendengar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patuh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benar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tetap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berpegang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77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Siapa yang Berpegang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Siapa yang Berpegang</dc:title>
  <dc:creator>mary</dc:creator>
  <cp:lastModifiedBy>mary</cp:lastModifiedBy>
  <cp:revision>7</cp:revision>
  <dcterms:created xsi:type="dcterms:W3CDTF">2021-03-17T14:53:44Z</dcterms:created>
  <dcterms:modified xsi:type="dcterms:W3CDTF">2021-03-18T15:29:41Z</dcterms:modified>
</cp:coreProperties>
</file>