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4C80-3CC2-49EA-94EE-3B6C3B7FEF2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22CA-9AC9-4392-A7CA-252D38E28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4C80-3CC2-49EA-94EE-3B6C3B7FEF2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22CA-9AC9-4392-A7CA-252D38E28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4C80-3CC2-49EA-94EE-3B6C3B7FEF2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22CA-9AC9-4392-A7CA-252D38E28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4C80-3CC2-49EA-94EE-3B6C3B7FEF2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22CA-9AC9-4392-A7CA-252D38E28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4C80-3CC2-49EA-94EE-3B6C3B7FEF2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22CA-9AC9-4392-A7CA-252D38E28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4C80-3CC2-49EA-94EE-3B6C3B7FEF2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22CA-9AC9-4392-A7CA-252D38E28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4C80-3CC2-49EA-94EE-3B6C3B7FEF2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22CA-9AC9-4392-A7CA-252D38E28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4C80-3CC2-49EA-94EE-3B6C3B7FEF2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22CA-9AC9-4392-A7CA-252D38E28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4C80-3CC2-49EA-94EE-3B6C3B7FEF2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22CA-9AC9-4392-A7CA-252D38E28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4C80-3CC2-49EA-94EE-3B6C3B7FEF2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22CA-9AC9-4392-A7CA-252D38E28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4C80-3CC2-49EA-94EE-3B6C3B7FEF2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022CA-9AC9-4392-A7CA-252D38E289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14C80-3CC2-49EA-94EE-3B6C3B7FEF2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022CA-9AC9-4392-A7CA-252D38E289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Jesus Ang Kaibigang Tap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192688" cy="362471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b="1" dirty="0" smtClean="0"/>
              <a:t>Si </a:t>
            </a:r>
            <a:r>
              <a:rPr lang="nb-NO" b="1" dirty="0"/>
              <a:t>Jesus Ang Kaibigang Tapat</a:t>
            </a:r>
            <a:r>
              <a:rPr lang="nb-NO" dirty="0"/>
              <a:t/>
            </a:r>
            <a:br>
              <a:rPr lang="nb-NO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5328592" cy="50181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1.Si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kaibigang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kailanpaman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tinutulungan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pinapatnubayan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dinaranas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ilagak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lahat-lahat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pagsubok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pinapasan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manlulupaypay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isaysay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katulad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karamay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tumawag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3.Tayo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suliranin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idalangin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aaliwin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Kaibigan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lumimot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idulog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pasakop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magpakupkop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100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Si Jesus Ang Kaibigang Tapat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Si Jesus Ang Kaibigang Tapat </dc:title>
  <dc:creator>mary</dc:creator>
  <cp:lastModifiedBy>mary</cp:lastModifiedBy>
  <cp:revision>6</cp:revision>
  <dcterms:created xsi:type="dcterms:W3CDTF">2021-03-31T15:24:37Z</dcterms:created>
  <dcterms:modified xsi:type="dcterms:W3CDTF">2021-03-31T17:33:45Z</dcterms:modified>
</cp:coreProperties>
</file>