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314BB-C28E-4DE4-BE8E-64583790775E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22BD5-0E7B-49D8-92BB-C9E90560A1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Gbek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266429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Gbekele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984776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mole to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le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gbeke</a:t>
            </a:r>
            <a:r>
              <a:rPr lang="en-US" sz="1800" b="1" dirty="0" smtClean="0">
                <a:solidFill>
                  <a:srgbClr val="FF0000"/>
                </a:solidFill>
              </a:rPr>
              <a:t> le, </a:t>
            </a:r>
            <a:r>
              <a:rPr lang="en-US" sz="1800" b="1" dirty="0" err="1" smtClean="0">
                <a:solidFill>
                  <a:srgbClr val="FF0000"/>
                </a:solidFill>
              </a:rPr>
              <a:t>Ona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miran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l'ayo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n'nu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k'a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gbekele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de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ni'le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l'oju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Iyemeji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wonyi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 Bi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At'ayo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Gbekele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Gbekele </dc:title>
  <dc:creator>mary</dc:creator>
  <cp:lastModifiedBy>mary</cp:lastModifiedBy>
  <cp:revision>2</cp:revision>
  <dcterms:created xsi:type="dcterms:W3CDTF">2021-03-17T14:40:37Z</dcterms:created>
  <dcterms:modified xsi:type="dcterms:W3CDTF">2021-03-19T16:35:49Z</dcterms:modified>
</cp:coreProperties>
</file>