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2CFA-1210-41C7-AFC6-BC141D1EFBDE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96CDD-9F30-437C-BFB3-E6657D22FA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2CFA-1210-41C7-AFC6-BC141D1EFBDE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96CDD-9F30-437C-BFB3-E6657D22FA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2CFA-1210-41C7-AFC6-BC141D1EFBDE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96CDD-9F30-437C-BFB3-E6657D22FA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2CFA-1210-41C7-AFC6-BC141D1EFBDE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96CDD-9F30-437C-BFB3-E6657D22FA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2CFA-1210-41C7-AFC6-BC141D1EFBDE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96CDD-9F30-437C-BFB3-E6657D22FA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2CFA-1210-41C7-AFC6-BC141D1EFBDE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96CDD-9F30-437C-BFB3-E6657D22FA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2CFA-1210-41C7-AFC6-BC141D1EFBDE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96CDD-9F30-437C-BFB3-E6657D22FA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2CFA-1210-41C7-AFC6-BC141D1EFBDE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96CDD-9F30-437C-BFB3-E6657D22FA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2CFA-1210-41C7-AFC6-BC141D1EFBDE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96CDD-9F30-437C-BFB3-E6657D22FA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2CFA-1210-41C7-AFC6-BC141D1EFBDE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96CDD-9F30-437C-BFB3-E6657D22FA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2CFA-1210-41C7-AFC6-BC141D1EFBDE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96CDD-9F30-437C-BFB3-E6657D22FA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D2CFA-1210-41C7-AFC6-BC141D1EFBDE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96CDD-9F30-437C-BFB3-E6657D22FA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urn Your Eyes Upon Jesus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icht je ogen op Jez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"/>
            <a:ext cx="4824536" cy="548679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b="1" dirty="0"/>
              <a:t>Richt je ogen op Jezus</a:t>
            </a:r>
            <a:r>
              <a:rPr lang="nl-NL" dirty="0"/>
              <a:t/>
            </a:r>
            <a:br>
              <a:rPr lang="nl-N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4248472" cy="576064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ziel ben je moe en onrustig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zie je het levenslicht niet 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is licht als je kijkt naar de  Redder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leven waar Hij in voor ziet</a:t>
            </a:r>
          </a:p>
          <a:p>
            <a:pPr algn="l"/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nl-NL" b="1" dirty="0" smtClean="0">
                <a:solidFill>
                  <a:srgbClr val="FF0000"/>
                </a:solidFill>
              </a:rPr>
              <a:t>Richt je ogen op Jezus</a:t>
            </a:r>
          </a:p>
          <a:p>
            <a:pPr algn="l"/>
            <a:r>
              <a:rPr lang="nl-NL" b="1" dirty="0" smtClean="0">
                <a:solidFill>
                  <a:srgbClr val="FF0000"/>
                </a:solidFill>
              </a:rPr>
              <a:t>Bewonder Zijn heerlijk gezicht</a:t>
            </a:r>
          </a:p>
          <a:p>
            <a:pPr algn="l"/>
            <a:r>
              <a:rPr lang="nl-NL" b="1" dirty="0" smtClean="0">
                <a:solidFill>
                  <a:srgbClr val="FF0000"/>
                </a:solidFill>
              </a:rPr>
              <a:t>Al het aardse zal dan vervagen</a:t>
            </a:r>
          </a:p>
          <a:p>
            <a:pPr algn="l"/>
            <a:r>
              <a:rPr lang="nl-NL" b="1" dirty="0" smtClean="0">
                <a:solidFill>
                  <a:srgbClr val="FF0000"/>
                </a:solidFill>
              </a:rPr>
              <a:t>In de glans van  Zijn glorie en </a:t>
            </a:r>
            <a:r>
              <a:rPr lang="nl-NL" b="1" dirty="0" smtClean="0">
                <a:solidFill>
                  <a:srgbClr val="FF0000"/>
                </a:solidFill>
              </a:rPr>
              <a:t>licht </a:t>
            </a:r>
            <a:endParaRPr lang="nl-NL" b="1" dirty="0" smtClean="0">
              <a:solidFill>
                <a:srgbClr val="FF0000"/>
              </a:solidFill>
            </a:endParaRPr>
          </a:p>
          <a:p>
            <a:pPr algn="l"/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Door </a:t>
            </a: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dood naar het eeuwige leven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Ging Hij en wij  volgen Hem daar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zonde heeft in ons geen kracht meer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Hem zijn wij overwinnaars</a:t>
            </a:r>
          </a:p>
          <a:p>
            <a:pPr algn="l"/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Nee, nooit zal </a:t>
            </a: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  Woord je beschamen</a:t>
            </a:r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Geloof Hem en alles komt goed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Vertel dan de stervende wereld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</a:t>
            </a: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Jezus’ vergeving en bloed</a:t>
            </a:r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105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Richt je ogen op Jezus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Richt Uw Oog Nu Op Jezus</dc:title>
  <dc:creator>mary</dc:creator>
  <cp:lastModifiedBy>mary</cp:lastModifiedBy>
  <cp:revision>17</cp:revision>
  <dcterms:created xsi:type="dcterms:W3CDTF">2021-03-22T17:03:05Z</dcterms:created>
  <dcterms:modified xsi:type="dcterms:W3CDTF">2021-03-22T18:11:33Z</dcterms:modified>
</cp:coreProperties>
</file>