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7" d="100"/>
          <a:sy n="67" d="100"/>
        </p:scale>
        <p:origin x="-1781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76C6-D196-4010-AD8C-AC69A05F72B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792-7B5B-4045-BE50-60C00F855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76C6-D196-4010-AD8C-AC69A05F72B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792-7B5B-4045-BE50-60C00F855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76C6-D196-4010-AD8C-AC69A05F72B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792-7B5B-4045-BE50-60C00F855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76C6-D196-4010-AD8C-AC69A05F72B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792-7B5B-4045-BE50-60C00F855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76C6-D196-4010-AD8C-AC69A05F72B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792-7B5B-4045-BE50-60C00F855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76C6-D196-4010-AD8C-AC69A05F72B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792-7B5B-4045-BE50-60C00F855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76C6-D196-4010-AD8C-AC69A05F72B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792-7B5B-4045-BE50-60C00F855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76C6-D196-4010-AD8C-AC69A05F72B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792-7B5B-4045-BE50-60C00F855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76C6-D196-4010-AD8C-AC69A05F72B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792-7B5B-4045-BE50-60C00F855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76C6-D196-4010-AD8C-AC69A05F72B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792-7B5B-4045-BE50-60C00F855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76C6-D196-4010-AD8C-AC69A05F72B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D8792-7B5B-4045-BE50-60C00F855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276C6-D196-4010-AD8C-AC69A05F72B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D8792-7B5B-4045-BE50-60C00F855F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n tus ojos en 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896544" cy="50648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 Pon tus ojos en Cristo </a:t>
            </a:r>
            <a:r>
              <a:rPr lang="es-ES" b="1" dirty="0"/>
              <a:t/>
            </a:r>
            <a:br>
              <a:rPr lang="es-ES" b="1" dirty="0"/>
            </a:br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1052736"/>
            <a:ext cx="3240360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alma cansada y turbada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¿Sin luz en tu senda andarás?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Salvador mira y vive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mundo la luz es su faz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Pon tus ojos en Cristo,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Tan lleno de gracia y amor,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Y lo terrenal sin valor será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A la luz del glorioso Señor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muerte a vida eterna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llama el Salvador fiel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 no domine el pecado;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 siempre victoria en Él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Jamás faltará su promesa;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dijo “Contigo estoy”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mundo perdido ve pronto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anuncia la salvación hoy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94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Pon tus ojos en Cristo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 tus ojos en Cristo</dc:title>
  <dc:creator>mary</dc:creator>
  <cp:lastModifiedBy>mary</cp:lastModifiedBy>
  <cp:revision>4</cp:revision>
  <dcterms:created xsi:type="dcterms:W3CDTF">2021-03-20T14:26:43Z</dcterms:created>
  <dcterms:modified xsi:type="dcterms:W3CDTF">2021-03-20T16:33:25Z</dcterms:modified>
</cp:coreProperties>
</file>